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37"/>
  </p:notesMasterIdLst>
  <p:sldIdLst>
    <p:sldId id="309" r:id="rId2"/>
    <p:sldId id="283" r:id="rId3"/>
    <p:sldId id="343" r:id="rId4"/>
    <p:sldId id="344" r:id="rId5"/>
    <p:sldId id="345" r:id="rId6"/>
    <p:sldId id="328" r:id="rId7"/>
    <p:sldId id="346" r:id="rId8"/>
    <p:sldId id="347" r:id="rId9"/>
    <p:sldId id="348" r:id="rId10"/>
    <p:sldId id="349" r:id="rId11"/>
    <p:sldId id="355" r:id="rId12"/>
    <p:sldId id="350" r:id="rId13"/>
    <p:sldId id="351" r:id="rId14"/>
    <p:sldId id="352" r:id="rId15"/>
    <p:sldId id="353" r:id="rId16"/>
    <p:sldId id="354" r:id="rId17"/>
    <p:sldId id="356" r:id="rId18"/>
    <p:sldId id="357" r:id="rId19"/>
    <p:sldId id="358" r:id="rId20"/>
    <p:sldId id="359" r:id="rId21"/>
    <p:sldId id="361" r:id="rId22"/>
    <p:sldId id="360" r:id="rId23"/>
    <p:sldId id="362" r:id="rId24"/>
    <p:sldId id="363" r:id="rId25"/>
    <p:sldId id="364" r:id="rId26"/>
    <p:sldId id="366" r:id="rId27"/>
    <p:sldId id="367" r:id="rId28"/>
    <p:sldId id="369" r:id="rId29"/>
    <p:sldId id="370" r:id="rId30"/>
    <p:sldId id="371" r:id="rId31"/>
    <p:sldId id="372" r:id="rId32"/>
    <p:sldId id="373" r:id="rId33"/>
    <p:sldId id="374" r:id="rId34"/>
    <p:sldId id="307" r:id="rId35"/>
    <p:sldId id="293" r:id="rId3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C000"/>
    <a:srgbClr val="FEC800"/>
    <a:srgbClr val="FEC80A"/>
    <a:srgbClr val="FFBB00"/>
    <a:srgbClr val="FFD744"/>
    <a:srgbClr val="E6E6E6"/>
    <a:srgbClr val="FFD745"/>
    <a:srgbClr val="FECA25"/>
    <a:srgbClr val="FDC41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984" autoAdjust="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12-17T08:31:14.35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13088 7532 0,'53'0'172,"18"0"-172,-54 0 15,36-18-15,53 1 16,-18 17-16,-70 0 15,52 0-15,-34 0 16,17 0-16,-36 0 16,1 0-16,-1 0 15,19 0-15,-1 0 16,0 0-16,53 0 16,-35 0-16,36 0 15,-54 0-15,53 0 16,-53 0-16,1 0 15,-19 0 32,19 0-47,16 0 16,-34 0 0,0 0-16,-1 0 15,36 0-15,-35 0 78,17 0-62,-17 0-16,-1 0 16,1 0-16,0 0 46,17 0-30,0 0 0,1 0-16,16 0 15,-34 0-15,0 0 16,-1 0-16,1 0 31,0 0 0,-1 0-31,1 0 157,0 0-157,17 0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12-17T08:31:24.8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13088 10425 0,'35'17'62,"18"1"-46,-17-18-16,-1 0 16,0 0-1,-17 0-15,-1 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12-17T08:31:25.2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13141 10813 0,'0'17'32,"18"-17"-32,52 0 15,-17 0-15,-35 0 16,35 0-16,-18 0 15,-17 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12-17T08:31:27.5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13317 13547 0,'0'-18'79,"53"18"-64,18 0 1,52 0-1,-70 0-15,35 0 16,54 0-16,-72 0 16,54 0-16,-107 0 15,1 0 1,-1 0 0,19 0-1,-1 0-15,-17 0 16,-1 0 156,1 0-172,0 0 15,17 0 17,-17 0 46,-1 0-31,1 0-32,-1 0 1,1 0-1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12-17T08:31:29.0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18168 8096 0,'35'0'63,"36"0"-63,-53 0 16,34 0-16,-16 0 15,34 0-15,-34 0 16,16 0-1,-34 0-15,0 0 16,-1 0 0,1 0-1,17 0 17,-17 0-32,17 0 15,-17 0-15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12-23T20:48:10.271"/>
    </inkml:context>
    <inkml:brush xml:id="br0">
      <inkml:brushProperty name="width" value="0.10583" units="cm"/>
      <inkml:brushProperty name="height" value="0.10583" units="cm"/>
      <inkml:brushProperty name="color" value="#FFC000"/>
    </inkml:brush>
  </inkml:definitions>
  <inkml:trace contextRef="#ctx0" brushRef="#br0">25982 9296 0,'0'-36'203,"0"1"-188,0 18 1,0-19-16,0 19 16,0-36-1,0 0 1,0-18 0,0 1-1,18 52 1,-18 0-1,17 1-15,-17-1 16,18-17 15,-18-18-15,18 0 0,17 0-1,0-17 1,-17 17-1,-1 0 1,19-18 0,-19 36-1,1 17 1,0-52 0,-1 52-1,19 0 1,-19-35-1,1 36 1,0-18 15,-1-36-15,1 53 0,17-17-1,-35 17 1,18-17-1,17 0 1,0-36 0,-17 54-1,0-19 1,-1 19 0,1-1-1,-1-17 1,19-18-1,-1 18 1,-17 35 15,17-71-15,-17 53 15,17-52-15,0 52-1,-17 1 1,17-1 0,-17-17-1,17 17 1,0-17 0,-35 17-1,36-17 1,-1 17-1,-18 1 1,1-1 0,0-17 15,17 17-15,-17 0-1,17 18 1,0-17-1,-17-1 1,17-17 0,0 35 15,-17-18-15,0 18-1,17 0 1,0-17-1,0-1-15,1 18 47,-1 0-31,0-18 15,-17 18-31,0 0 16,35 0-1,-36 0 1,1 0 0,17 0-1,-17 0 1,52 0 0,-52 0-16,35 0 15,17 0 1,-17 0-1,-35 0 32,0 0-31,17-17 0,18 17-1,-18 0 1,36 0-1,-36-18 1,18 18 0,-36 0-1,19-18 1,-1 18 0,18-17-1,-18-1 1,-17 18-1,17-18 1,18 1 15,-35-1-15,-1 18 0,1 0-1,0-17 1,-1 17-1,1-18 48,-1 18-47,-17-18-1,18 18 1,0-17-1,-1-1 1,1 0 47,-18 1-48,18 17 1,-18-18-1,0-17 17,0 17-17,17 1 17,1 17-1,-18-18 0,0-17 0,0 17-15,0 0 15,0 1-15,0-1 15,0 0-31,0 1 16,0-1-1,0 0 1,0 1 15,0-1 16,0-17-31,0 17 31,0 1-32,0-1 1,0 0-1,0 1 48,0-1-47,0 0-1,-18 1-15,1-1 31,17 1-15,-18 17-16,18-36 31,-35 36-15,35-17 0,-18-19-1,0 36 1,1-17-1,-1-1 1,1 18 15,-1-18 32,0 18-48,1 0 17,17-17-17,-53-18 1,35 35 0,0-18-1,1 18 16,17-18-31,-18 1 16,-17-1 31,17 0-47,1 1 16,-1 17-1,18-18 1,-18 18-1,1-35 1,-1 17 15,-17 0-15,17 1 0,-17 17-1,0-18 1,17 1-1,0-19 1,-17 19 0,17-1-1,1 0 1,-1 1 0,18-1-1,-18 18 1,-17-35-1,0 17 1,0 1 15,17-19-15,0 36 0,-17-17-1,17-1 1,1 0-1,-36 18 1,18-53 0,17 53-16,-35-35 15,18 18 1,-36-36 0,54 53-1,-19-36 1,1-17-1,17 36 17,-52-36-17,52 35 1,1-17 0,-1 17-1,0 1 1,-17-1-1,35 0 1,-35 1 0,17 17-1,0-18 1,-17 0 0,18 1-1,-1 17 16,0-18-15,1 18 15,17 18 126,0-1-142,0 36-15,0-35 16,0 35-1,0-18 1,0-17 15,0-1-15,0 19 31</inkml:trace>
  <inkml:trace contextRef="#ctx0" brushRef="#br0" timeOffset="1320.116">27129 4939 0,'17'0'16,"1"-18"-16,0 18 94,-1 0-94,18 0 31,-17 0-31,0 0 47,-1 0 0,1 0-16,0 0 0,-1 0 125,1 0-109,0 0 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12-17T08:31:16.3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13176 8114 0,'0'-18'109,"18"18"-109,17 0 16,18 0-16,18 0 15,-36 0-15,18 0 16,-36 0 0,19 0-16,52 0 15,-17 0-15,-54 0 16,36 0-16,35 0 15,-17 0-15,-54 0 16,36 0-16,36 0 16,-37 0-16,1 0 15,-35 0-15,17 0 16,18 0-16,-17 0 16,-19 0-1,18 0-15,-17 0 16,0 0-16,-1 0 15,36 0-15,-17 0 16,-1 0-16,-18 0 16,36 0-16,0 0 15,-17 0-15,-1 0 16,-18 0 0,19 0-1,-19 0-15,1 0 16,35 0-16,-35 0 15,17 0-15,-17 0 16,-1 0 0,36 0-16,18 0 15,-36 0-15,0 0 16,18 0-16,-35 0 16,-1 0 46,19 0-46,-19 0-1,1 0-15,17 0 63,0 0-48,-17-17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12-17T08:31:17.4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13176 8484 0,'0'-17'46,"36"17"-30,-19 0-16,18 0 16,-17-18-16,17 18 15,-17 0-15,17 0 16,18 0-16,-18 0 16,-17 0-1,0 0 1,17 0-1,-17 0 1,17 0-16,36 0 16,-36 0-16,0 0 15,0 18-15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12-17T08:31:18.7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13141 8731 0,'71'0'110,"-19"0"-95,19 0-15,52 0 16,-105 0-16,88 0 15,-35 0-15,34 0 16,-52 0-16,18 0 16,17 0-16,0 0 15,-53 0-15,71 0 16,0 0-16,-35 0 16,-18 0-16,35 0 15,-35 0-15,-18 0 16,0 0-16,-17 0 15,52 0-15,1 0 16,-18 0-16,-18 0 16,36 0-16,-18 0 15,0 0-15,-36 0 16,1 0 62,0 0-62,-18-17-1,17 17-15,1 0 16,-1 0 0,19 0-1,-19 0-15,1 0 16,0 0-1,-1 0-15,19 0 16,-1 0 0,-35-18-16,17 18 15,1 0 1,0 0 15,-1 0-15,1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12-17T08:31:20.3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13194 9331 0,'53'0'125,"0"0"-125,0 0 0,0 0 16,35 0-16,0 0 15,0 0 1,-53 0-16,36 0 15,0 0-15,-1 0 16,-35 0-16,18 0 16,-17 0-16,-19 0 15,1 0-15,17 0 16,0 0-16,1 0 16,52 0-16,-70 0 15,70 0-15,-35 0 16,0 0-16,-1 0 15,1 0-15,-17 0 16,34 0-16,-35 0 16,-17 0-16,17 0 15,1 0-15,-19 0 16,19 0-16,-1 0 16,-17 0-16,17 0 15,0 0-15,0 0 16,-17 0-1,35 0 1,-35 0-16,-1 0 16,36 0-16,-35 0 0,17 0 15,0 0 1,-17 0 0,0 0-1,-1 0 1,1 0-1,17 0 1,0 0-16,1 0 16,-1 0-16,0 0 31,-17 0 47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12-17T08:31:21.2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13212 9648 0,'52'0'94,"1"0"-79,-17 0-15,17 0 16,35 0-16,-35 0 15,-18 0 1,-17 0-16,17 0 16,-17 0-16,-1 0 15,1 0 1,-1 0 15,1 0-15,0 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12-17T08:31:22.3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13212 9895 0,'17'0'94,"18"0"-94,-17 0 15,17 0-15,36 0 16,52 0-16,-34 0 16,-36 0-16,35 0 15,0 0-15,18 0 16,-53 0-16,35 0 15,-18 0-15,19 0 16,-36 0-16,-18 0 16,0 0-16,18 0 15,18 0-15,-54 0 16,36 0-16,-18 0 16,54 0-16,-54 0 15,18 0-15,17 0 16,-34 0-1,17 0-15,-18 0 16,-18 0 0,1 0-16,0 0 31,-1 0-15,1 0-16,35 0 15,-18 0-15,18 0 16,0 0-16,-18 0 15,1 0-15,-19 0 16,1 0 15,17 0-15,-17 0 0,-1 0-16,1 0 15,0 0 1,-1 0-1,19 0 17,-19 0-17,1 0 1,0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12-17T08:31:23.3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13247 10495 0,'17'0'94,"1"0"-78,35 0-16,0 0 15,70 0-15,-52 0 16,-18 0-16,53 0 16,-36 0-16,54 0 15,-89 0-15,53 0 16,18 0-16,-35 0 16,-36 0-16,0 0 15,-17 0 16,35 0-15,-36 0-16,19 0 16,-19 0-1,1 0 32,0 0-31,-1 0-1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12-17T08:31:24.1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13194 10760 0,'70'0'78,"1"0"-78,17 0 15,0 0-15,-35 0 16,71 0-16,17 0 16,53 0-16,-106 0 15,-35 0-15,53 0 16,-36 0-16,1 0 16,-18 0-16,-18 0 15,0 0-15,1 0 16,-1 0-1,-17 0 1,35 0-16,-36 0 16,1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11C77-C679-4DD7-8415-F021013EA23B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4D0EA-8F2F-4859-9AD8-1E1296D50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79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D0EA-8F2F-4859-9AD8-1E1296D5004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42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F5D03-F95F-41AD-AD57-05C8985E7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41512"/>
            <a:ext cx="10515600" cy="725080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accent3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正方形/長方形 1">
            <a:extLst>
              <a:ext uri="{FF2B5EF4-FFF2-40B4-BE49-F238E27FC236}">
                <a16:creationId xmlns:a16="http://schemas.microsoft.com/office/drawing/2014/main" id="{84307A94-A77C-4871-B9AB-2248F63DC5C3}"/>
              </a:ext>
            </a:extLst>
          </p:cNvPr>
          <p:cNvSpPr/>
          <p:nvPr userDrawn="1"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線コネクタ 4">
            <a:extLst>
              <a:ext uri="{FF2B5EF4-FFF2-40B4-BE49-F238E27FC236}">
                <a16:creationId xmlns:a16="http://schemas.microsoft.com/office/drawing/2014/main" id="{30DD6076-567A-46B8-8446-8E3CC09A7881}"/>
              </a:ext>
            </a:extLst>
          </p:cNvPr>
          <p:cNvCxnSpPr/>
          <p:nvPr userDrawn="1"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グループ化 8">
            <a:extLst>
              <a:ext uri="{FF2B5EF4-FFF2-40B4-BE49-F238E27FC236}">
                <a16:creationId xmlns:a16="http://schemas.microsoft.com/office/drawing/2014/main" id="{A8D6324F-17B2-46A4-8A84-029D9C470D6C}"/>
              </a:ext>
            </a:extLst>
          </p:cNvPr>
          <p:cNvGrpSpPr/>
          <p:nvPr userDrawn="1"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9" name="山形 6">
              <a:extLst>
                <a:ext uri="{FF2B5EF4-FFF2-40B4-BE49-F238E27FC236}">
                  <a16:creationId xmlns:a16="http://schemas.microsoft.com/office/drawing/2014/main" id="{C5D7270B-B8F3-4733-A1D6-9DD6AADA9B44}"/>
                </a:ext>
              </a:extLst>
            </p:cNvPr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山形 7">
              <a:extLst>
                <a:ext uri="{FF2B5EF4-FFF2-40B4-BE49-F238E27FC236}">
                  <a16:creationId xmlns:a16="http://schemas.microsoft.com/office/drawing/2014/main" id="{AF08BCFE-C062-43E2-A8EF-ED5374B5B79F}"/>
                </a:ext>
              </a:extLst>
            </p:cNvPr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直角三角形 4">
            <a:extLst>
              <a:ext uri="{FF2B5EF4-FFF2-40B4-BE49-F238E27FC236}">
                <a16:creationId xmlns:a16="http://schemas.microsoft.com/office/drawing/2014/main" id="{EC19C5FD-97C0-440A-9A58-3E232D11E6F7}"/>
              </a:ext>
            </a:extLst>
          </p:cNvPr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4894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544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57ACA9F-D1E7-45E9-9515-FA2CEC7FF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CBF9D7-89B8-4987-859E-B0FC80013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BA4043-DEF1-4BD2-A396-274E53DF3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16A71-89B3-4D1E-B420-7BCD0884C080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C06CAD-C5E7-4D5E-B0C2-5AE797A85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D14B04-130D-4F49-8029-8BDB5858EF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CB574-A4A8-4E77-A1D3-B2611E4BD3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22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13" Type="http://schemas.openxmlformats.org/officeDocument/2006/relationships/customXml" Target="../ink/ink5.xml"/><Relationship Id="rId18" Type="http://schemas.openxmlformats.org/officeDocument/2006/relationships/image" Target="../media/image81.emf"/><Relationship Id="rId26" Type="http://schemas.openxmlformats.org/officeDocument/2006/relationships/image" Target="../media/image85.emf"/><Relationship Id="rId3" Type="http://schemas.openxmlformats.org/officeDocument/2006/relationships/image" Target="../media/image80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78.emf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image" Target="../media/image79.png"/><Relationship Id="rId16" Type="http://schemas.openxmlformats.org/officeDocument/2006/relationships/image" Target="../media/image80.emf"/><Relationship Id="rId20" Type="http://schemas.openxmlformats.org/officeDocument/2006/relationships/image" Target="../media/image82.emf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emf"/><Relationship Id="rId11" Type="http://schemas.openxmlformats.org/officeDocument/2006/relationships/customXml" Target="../ink/ink4.xml"/><Relationship Id="rId24" Type="http://schemas.openxmlformats.org/officeDocument/2006/relationships/image" Target="../media/image84.emf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86.emf"/><Relationship Id="rId10" Type="http://schemas.openxmlformats.org/officeDocument/2006/relationships/image" Target="../media/image77.emf"/><Relationship Id="rId19" Type="http://schemas.openxmlformats.org/officeDocument/2006/relationships/customXml" Target="../ink/ink8.xml"/><Relationship Id="rId4" Type="http://schemas.openxmlformats.org/officeDocument/2006/relationships/image" Target="../media/image81.png"/><Relationship Id="rId9" Type="http://schemas.openxmlformats.org/officeDocument/2006/relationships/customXml" Target="../ink/ink3.xml"/><Relationship Id="rId14" Type="http://schemas.openxmlformats.org/officeDocument/2006/relationships/image" Target="../media/image79.emf"/><Relationship Id="rId22" Type="http://schemas.openxmlformats.org/officeDocument/2006/relationships/image" Target="../media/image83.emf"/><Relationship Id="rId27" Type="http://schemas.openxmlformats.org/officeDocument/2006/relationships/customXml" Target="../ink/ink12.xml"/><Relationship Id="rId30" Type="http://schemas.openxmlformats.org/officeDocument/2006/relationships/image" Target="../media/image87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emf"/><Relationship Id="rId5" Type="http://schemas.openxmlformats.org/officeDocument/2006/relationships/customXml" Target="../ink/ink14.xml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5E68311-9070-4326-8792-61F8009F9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47" y="0"/>
            <a:ext cx="12233448" cy="6858000"/>
          </a:xfrm>
          <a:prstGeom prst="rect">
            <a:avLst/>
          </a:prstGeom>
        </p:spPr>
      </p:pic>
      <p:sp>
        <p:nvSpPr>
          <p:cNvPr id="22" name="正方形/長方形 2">
            <a:extLst>
              <a:ext uri="{FF2B5EF4-FFF2-40B4-BE49-F238E27FC236}">
                <a16:creationId xmlns:a16="http://schemas.microsoft.com/office/drawing/2014/main" id="{C244A759-558E-4E66-A711-0B3691CD6449}"/>
              </a:ext>
            </a:extLst>
          </p:cNvPr>
          <p:cNvSpPr/>
          <p:nvPr/>
        </p:nvSpPr>
        <p:spPr>
          <a:xfrm>
            <a:off x="-41447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DB4FF18D-C2C6-4233-A058-943608B742BB}"/>
              </a:ext>
            </a:extLst>
          </p:cNvPr>
          <p:cNvSpPr/>
          <p:nvPr/>
        </p:nvSpPr>
        <p:spPr>
          <a:xfrm>
            <a:off x="1573351" y="1556295"/>
            <a:ext cx="3077469" cy="3077469"/>
          </a:xfrm>
          <a:custGeom>
            <a:avLst/>
            <a:gdLst>
              <a:gd name="connsiteX0" fmla="*/ 0 w 3077469"/>
              <a:gd name="connsiteY0" fmla="*/ 0 h 3077469"/>
              <a:gd name="connsiteX1" fmla="*/ 3077469 w 3077469"/>
              <a:gd name="connsiteY1" fmla="*/ 0 h 3077469"/>
              <a:gd name="connsiteX2" fmla="*/ 3077469 w 3077469"/>
              <a:gd name="connsiteY2" fmla="*/ 807898 h 3077469"/>
              <a:gd name="connsiteX3" fmla="*/ 2845182 w 3077469"/>
              <a:gd name="connsiteY3" fmla="*/ 807898 h 3077469"/>
              <a:gd name="connsiteX4" fmla="*/ 2845182 w 3077469"/>
              <a:gd name="connsiteY4" fmla="*/ 232287 h 3077469"/>
              <a:gd name="connsiteX5" fmla="*/ 232287 w 3077469"/>
              <a:gd name="connsiteY5" fmla="*/ 232287 h 3077469"/>
              <a:gd name="connsiteX6" fmla="*/ 232287 w 3077469"/>
              <a:gd name="connsiteY6" fmla="*/ 2845182 h 3077469"/>
              <a:gd name="connsiteX7" fmla="*/ 2845182 w 3077469"/>
              <a:gd name="connsiteY7" fmla="*/ 2845182 h 3077469"/>
              <a:gd name="connsiteX8" fmla="*/ 2845182 w 3077469"/>
              <a:gd name="connsiteY8" fmla="*/ 2408098 h 3077469"/>
              <a:gd name="connsiteX9" fmla="*/ 3077469 w 3077469"/>
              <a:gd name="connsiteY9" fmla="*/ 2408098 h 3077469"/>
              <a:gd name="connsiteX10" fmla="*/ 3077469 w 3077469"/>
              <a:gd name="connsiteY10" fmla="*/ 3077469 h 3077469"/>
              <a:gd name="connsiteX11" fmla="*/ 0 w 3077469"/>
              <a:gd name="connsiteY11" fmla="*/ 3077469 h 307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77469" h="3077469">
                <a:moveTo>
                  <a:pt x="0" y="0"/>
                </a:moveTo>
                <a:lnTo>
                  <a:pt x="3077469" y="0"/>
                </a:lnTo>
                <a:lnTo>
                  <a:pt x="3077469" y="807898"/>
                </a:lnTo>
                <a:lnTo>
                  <a:pt x="2845182" y="807898"/>
                </a:lnTo>
                <a:lnTo>
                  <a:pt x="2845182" y="232287"/>
                </a:lnTo>
                <a:lnTo>
                  <a:pt x="232287" y="232287"/>
                </a:lnTo>
                <a:lnTo>
                  <a:pt x="232287" y="2845182"/>
                </a:lnTo>
                <a:lnTo>
                  <a:pt x="2845182" y="2845182"/>
                </a:lnTo>
                <a:lnTo>
                  <a:pt x="2845182" y="2408098"/>
                </a:lnTo>
                <a:lnTo>
                  <a:pt x="3077469" y="2408098"/>
                </a:lnTo>
                <a:lnTo>
                  <a:pt x="3077469" y="3077469"/>
                </a:lnTo>
                <a:lnTo>
                  <a:pt x="0" y="307746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45A0A1D-A68F-4984-BE54-4A35FE9D43CD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-41447" y="0"/>
            <a:ext cx="1614798" cy="1556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FBC1613-5C05-4E12-A054-7890450FD736}"/>
              </a:ext>
            </a:extLst>
          </p:cNvPr>
          <p:cNvSpPr txBox="1"/>
          <p:nvPr/>
        </p:nvSpPr>
        <p:spPr>
          <a:xfrm>
            <a:off x="3542764" y="3158026"/>
            <a:ext cx="38932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DX작가세상 M" panose="02020600000000000000" pitchFamily="18" charset="-127"/>
                <a:ea typeface="DX작가세상 M" panose="02020600000000000000" pitchFamily="18" charset="-127"/>
              </a:rPr>
              <a:t>User Guide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44BE24-18D3-4369-B5AD-4B25DFCECFF6}"/>
              </a:ext>
            </a:extLst>
          </p:cNvPr>
          <p:cNvSpPr txBox="1"/>
          <p:nvPr/>
        </p:nvSpPr>
        <p:spPr>
          <a:xfrm>
            <a:off x="4928785" y="4003704"/>
            <a:ext cx="620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DX작가세상 M" panose="02020600000000000000" pitchFamily="18" charset="-127"/>
                <a:ea typeface="DX작가세상 M" panose="02020600000000000000" pitchFamily="18" charset="-127"/>
              </a:rPr>
              <a:t>#4 Example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X작가세상 M" panose="02020600000000000000" pitchFamily="18" charset="-127"/>
                <a:ea typeface="DX작가세상 M" panose="02020600000000000000" pitchFamily="18" charset="-127"/>
              </a:rPr>
              <a:t>   2) 5-storey building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X작가세상 M" panose="02020600000000000000" pitchFamily="18" charset="-127"/>
                <a:ea typeface="DX작가세상 M" panose="02020600000000000000" pitchFamily="18" charset="-127"/>
              </a:rPr>
              <a:t>       with various moving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029F45-61DF-4B90-A2DA-8907E8B2F965}"/>
              </a:ext>
            </a:extLst>
          </p:cNvPr>
          <p:cNvSpPr txBox="1"/>
          <p:nvPr/>
        </p:nvSpPr>
        <p:spPr>
          <a:xfrm>
            <a:off x="3544201" y="2235364"/>
            <a:ext cx="39885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err="1">
                <a:solidFill>
                  <a:srgbClr val="FEC800"/>
                </a:solidFill>
                <a:latin typeface="DX작가세상 M" panose="02020600000000000000" pitchFamily="18" charset="-127"/>
                <a:ea typeface="DX작가세상 M" panose="02020600000000000000" pitchFamily="18" charset="-127"/>
              </a:rPr>
              <a:t>InEditor</a:t>
            </a:r>
            <a:endParaRPr lang="en-US" altLang="ko-KR" sz="8000" b="1" dirty="0">
              <a:solidFill>
                <a:srgbClr val="FEC800"/>
              </a:solidFill>
              <a:latin typeface="DX작가세상 M" panose="02020600000000000000" pitchFamily="18" charset="-127"/>
              <a:ea typeface="DX작가세상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849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C217DC-B81D-4ABC-AABE-EC1ECB8C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Elevator (2)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4D9F202-D940-45D0-B1CF-731A38138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67" y="1220888"/>
            <a:ext cx="1769939" cy="48901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E7E407C-A9C8-4BFF-BDD6-F7753B4E1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513" y="1211364"/>
            <a:ext cx="4308270" cy="44352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17C146-9B69-460F-8AAF-54EC79081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790" y="1220889"/>
            <a:ext cx="1674724" cy="48901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F00B6D-B746-402E-84BF-302A2F71CC92}"/>
              </a:ext>
            </a:extLst>
          </p:cNvPr>
          <p:cNvSpPr/>
          <p:nvPr/>
        </p:nvSpPr>
        <p:spPr>
          <a:xfrm>
            <a:off x="6816513" y="5627410"/>
            <a:ext cx="4308270" cy="483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D85611A-9CE4-4F00-A649-D6E0961BF95B}"/>
              </a:ext>
            </a:extLst>
          </p:cNvPr>
          <p:cNvSpPr/>
          <p:nvPr/>
        </p:nvSpPr>
        <p:spPr>
          <a:xfrm>
            <a:off x="6981443" y="5716454"/>
            <a:ext cx="309261" cy="309261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3A11E59-AEAE-4C67-B787-222FC4842422}"/>
              </a:ext>
            </a:extLst>
          </p:cNvPr>
          <p:cNvSpPr/>
          <p:nvPr/>
        </p:nvSpPr>
        <p:spPr>
          <a:xfrm>
            <a:off x="7520146" y="5711632"/>
            <a:ext cx="323608" cy="323608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5B5973B-A73A-42A9-9551-9D83D71C7E4D}"/>
              </a:ext>
            </a:extLst>
          </p:cNvPr>
          <p:cNvCxnSpPr>
            <a:cxnSpLocks/>
            <a:stCxn id="18" idx="2"/>
            <a:endCxn id="17" idx="6"/>
          </p:cNvCxnSpPr>
          <p:nvPr/>
        </p:nvCxnSpPr>
        <p:spPr>
          <a:xfrm flipH="1" flipV="1">
            <a:off x="7290704" y="5871085"/>
            <a:ext cx="229442" cy="2351"/>
          </a:xfrm>
          <a:prstGeom prst="line">
            <a:avLst/>
          </a:prstGeom>
          <a:ln w="28575">
            <a:solidFill>
              <a:srgbClr val="BB9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15DB3737-D65B-41C4-A6D2-67CB8DE5B4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545" y="5769202"/>
            <a:ext cx="230751" cy="2307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C6E4A5-9FAE-48AB-B047-8127B9C77745}"/>
              </a:ext>
            </a:extLst>
          </p:cNvPr>
          <p:cNvSpPr txBox="1"/>
          <p:nvPr/>
        </p:nvSpPr>
        <p:spPr>
          <a:xfrm>
            <a:off x="8236919" y="5715300"/>
            <a:ext cx="117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Stair        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F4BF484-2E64-4AFF-B7F2-6ED5072BABC3}"/>
              </a:ext>
            </a:extLst>
          </p:cNvPr>
          <p:cNvSpPr/>
          <p:nvPr/>
        </p:nvSpPr>
        <p:spPr>
          <a:xfrm>
            <a:off x="8397570" y="2115991"/>
            <a:ext cx="309261" cy="309261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45AF632-E92D-4B30-9595-02C657498C89}"/>
              </a:ext>
            </a:extLst>
          </p:cNvPr>
          <p:cNvSpPr/>
          <p:nvPr/>
        </p:nvSpPr>
        <p:spPr>
          <a:xfrm>
            <a:off x="10507898" y="2101644"/>
            <a:ext cx="323608" cy="323608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8FEA2B4-878A-41D7-8D2E-C235F50D9BE8}"/>
              </a:ext>
            </a:extLst>
          </p:cNvPr>
          <p:cNvCxnSpPr>
            <a:cxnSpLocks/>
            <a:stCxn id="23" idx="2"/>
            <a:endCxn id="22" idx="6"/>
          </p:cNvCxnSpPr>
          <p:nvPr/>
        </p:nvCxnSpPr>
        <p:spPr>
          <a:xfrm flipH="1">
            <a:off x="8706831" y="2263448"/>
            <a:ext cx="1801067" cy="7174"/>
          </a:xfrm>
          <a:prstGeom prst="line">
            <a:avLst/>
          </a:prstGeom>
          <a:ln w="28575">
            <a:solidFill>
              <a:srgbClr val="BB9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BB76DE6D-73B4-4BC5-89D4-835C044E75DF}"/>
              </a:ext>
            </a:extLst>
          </p:cNvPr>
          <p:cNvSpPr/>
          <p:nvPr/>
        </p:nvSpPr>
        <p:spPr>
          <a:xfrm>
            <a:off x="10419944" y="2007303"/>
            <a:ext cx="513515" cy="513515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70B06B7-B9C8-48EE-A35C-E98C239B589C}"/>
              </a:ext>
            </a:extLst>
          </p:cNvPr>
          <p:cNvCxnSpPr>
            <a:cxnSpLocks/>
            <a:stCxn id="25" idx="4"/>
            <a:endCxn id="27" idx="0"/>
          </p:cNvCxnSpPr>
          <p:nvPr/>
        </p:nvCxnSpPr>
        <p:spPr>
          <a:xfrm flipH="1">
            <a:off x="10676083" y="2520818"/>
            <a:ext cx="619" cy="1909159"/>
          </a:xfrm>
          <a:prstGeom prst="line">
            <a:avLst/>
          </a:prstGeom>
          <a:ln w="28575">
            <a:solidFill>
              <a:srgbClr val="BB9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618BF7BA-ACAD-4CD3-A318-88B53AEF3E6C}"/>
              </a:ext>
            </a:extLst>
          </p:cNvPr>
          <p:cNvSpPr/>
          <p:nvPr/>
        </p:nvSpPr>
        <p:spPr>
          <a:xfrm>
            <a:off x="10419325" y="4429977"/>
            <a:ext cx="513515" cy="513515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4927E02-8CDC-446C-A67A-2917DE275EF1}"/>
              </a:ext>
            </a:extLst>
          </p:cNvPr>
          <p:cNvSpPr/>
          <p:nvPr/>
        </p:nvSpPr>
        <p:spPr>
          <a:xfrm>
            <a:off x="8388045" y="4541810"/>
            <a:ext cx="309261" cy="309261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B08E802-9A86-4A59-AD7F-54747F8DC7BF}"/>
              </a:ext>
            </a:extLst>
          </p:cNvPr>
          <p:cNvSpPr/>
          <p:nvPr/>
        </p:nvSpPr>
        <p:spPr>
          <a:xfrm>
            <a:off x="10498373" y="4527463"/>
            <a:ext cx="323608" cy="323608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325DB8-A4E8-40BA-ADBE-CD1B198029E2}"/>
              </a:ext>
            </a:extLst>
          </p:cNvPr>
          <p:cNvCxnSpPr>
            <a:cxnSpLocks/>
            <a:stCxn id="30" idx="2"/>
            <a:endCxn id="29" idx="6"/>
          </p:cNvCxnSpPr>
          <p:nvPr/>
        </p:nvCxnSpPr>
        <p:spPr>
          <a:xfrm flipH="1">
            <a:off x="8697306" y="4689267"/>
            <a:ext cx="1801067" cy="7174"/>
          </a:xfrm>
          <a:prstGeom prst="line">
            <a:avLst/>
          </a:prstGeom>
          <a:ln w="28575">
            <a:solidFill>
              <a:srgbClr val="BB9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3810CA3-EC13-4BA5-8471-7A4C7946E7A3}"/>
              </a:ext>
            </a:extLst>
          </p:cNvPr>
          <p:cNvSpPr txBox="1"/>
          <p:nvPr/>
        </p:nvSpPr>
        <p:spPr>
          <a:xfrm>
            <a:off x="2566957" y="1208892"/>
            <a:ext cx="278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The way of expressing the elevator is the same as expressing the staircase.</a:t>
            </a:r>
            <a:endParaRPr lang="ko-KR" altLang="en-US" sz="1600" dirty="0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70A1FFA0-967A-4BCF-856B-E8F4EBB0C5EE}"/>
              </a:ext>
            </a:extLst>
          </p:cNvPr>
          <p:cNvSpPr/>
          <p:nvPr/>
        </p:nvSpPr>
        <p:spPr>
          <a:xfrm>
            <a:off x="2487813" y="2384053"/>
            <a:ext cx="282212" cy="91294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C151F27-89B5-4B42-8072-BF6AA9E1025D}"/>
              </a:ext>
            </a:extLst>
          </p:cNvPr>
          <p:cNvSpPr txBox="1"/>
          <p:nvPr/>
        </p:nvSpPr>
        <p:spPr>
          <a:xfrm>
            <a:off x="2506072" y="4189351"/>
            <a:ext cx="2338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By connecting the transition between floors, the movement of the elevator is expressed.</a:t>
            </a:r>
            <a:endParaRPr lang="ko-KR" altLang="en-US" sz="1600" dirty="0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B6199932-AFF2-4BE6-BFED-FB7F88282203}"/>
              </a:ext>
            </a:extLst>
          </p:cNvPr>
          <p:cNvSpPr/>
          <p:nvPr/>
        </p:nvSpPr>
        <p:spPr>
          <a:xfrm flipH="1">
            <a:off x="4861329" y="4294409"/>
            <a:ext cx="282212" cy="91294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B58F631-F655-479E-8AF4-E1E1A2DBAC3A}"/>
              </a:ext>
            </a:extLst>
          </p:cNvPr>
          <p:cNvSpPr txBox="1"/>
          <p:nvPr/>
        </p:nvSpPr>
        <p:spPr>
          <a:xfrm>
            <a:off x="2884461" y="2425252"/>
            <a:ext cx="21021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The space can be represented by vertically contiguous </a:t>
            </a:r>
            <a:r>
              <a:rPr lang="en-US" altLang="ko-KR" sz="1600" dirty="0" err="1"/>
              <a:t>CellSpace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42443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C217DC-B81D-4ABC-AABE-EC1ECB8C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Escalator (1) - slant</a:t>
            </a:r>
            <a:endParaRPr lang="ko-KR" altLang="en-US" dirty="0"/>
          </a:p>
        </p:txBody>
      </p:sp>
      <p:pic>
        <p:nvPicPr>
          <p:cNvPr id="32" name="Picture 4" descr="department escalatorsì ëí ì´ë¯¸ì§ ê²ìê²°ê³¼">
            <a:extLst>
              <a:ext uri="{FF2B5EF4-FFF2-40B4-BE49-F238E27FC236}">
                <a16:creationId xmlns:a16="http://schemas.microsoft.com/office/drawing/2014/main" id="{96360B60-8076-4452-8DD8-4C408D9734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02465" y="1631454"/>
            <a:ext cx="3286882" cy="30383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121DD80C-2E87-4F9E-BC49-A5A1CE842E8A}"/>
              </a:ext>
            </a:extLst>
          </p:cNvPr>
          <p:cNvSpPr/>
          <p:nvPr/>
        </p:nvSpPr>
        <p:spPr>
          <a:xfrm flipH="1">
            <a:off x="2974500" y="1941125"/>
            <a:ext cx="2105025" cy="1485900"/>
          </a:xfrm>
          <a:prstGeom prst="rtTriangle">
            <a:avLst/>
          </a:prstGeom>
          <a:solidFill>
            <a:srgbClr val="92D050">
              <a:alpha val="62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각 삼각형 32">
            <a:extLst>
              <a:ext uri="{FF2B5EF4-FFF2-40B4-BE49-F238E27FC236}">
                <a16:creationId xmlns:a16="http://schemas.microsoft.com/office/drawing/2014/main" id="{9D53AE33-B7A6-4A38-AE08-E85C40EFFAB3}"/>
              </a:ext>
            </a:extLst>
          </p:cNvPr>
          <p:cNvSpPr/>
          <p:nvPr/>
        </p:nvSpPr>
        <p:spPr>
          <a:xfrm flipV="1">
            <a:off x="2974499" y="1941125"/>
            <a:ext cx="2105025" cy="1485900"/>
          </a:xfrm>
          <a:prstGeom prst="rtTriangle">
            <a:avLst/>
          </a:prstGeom>
          <a:solidFill>
            <a:srgbClr val="C00000">
              <a:alpha val="62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1E074F-35D2-497D-868E-1BF9E5ED00C9}"/>
              </a:ext>
            </a:extLst>
          </p:cNvPr>
          <p:cNvSpPr txBox="1"/>
          <p:nvPr/>
        </p:nvSpPr>
        <p:spPr>
          <a:xfrm>
            <a:off x="2005172" y="5136543"/>
            <a:ext cx="7977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The escalator can be considered to be used diagonally dividing the hexahedral space.</a:t>
            </a:r>
          </a:p>
          <a:p>
            <a:r>
              <a:rPr lang="en-US" altLang="ko-KR" sz="1600" dirty="0"/>
              <a:t>To express this, </a:t>
            </a:r>
            <a:r>
              <a:rPr lang="en-US" altLang="ko-KR" sz="1600" dirty="0" err="1"/>
              <a:t>InEditor</a:t>
            </a:r>
            <a:r>
              <a:rPr lang="en-US" altLang="ko-KR" sz="1600" dirty="0"/>
              <a:t> provides a </a:t>
            </a:r>
            <a:r>
              <a:rPr lang="en-US" altLang="ko-KR" sz="1600" dirty="0" err="1"/>
              <a:t>CellSpace</a:t>
            </a:r>
            <a:r>
              <a:rPr lang="en-US" altLang="ko-KR" sz="1600" dirty="0"/>
              <a:t> with a slant.</a:t>
            </a:r>
            <a:endParaRPr lang="ko-KR" altLang="en-US" sz="1600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A6BF0C7-E0FF-40AC-844D-6D0FDA18E52B}"/>
              </a:ext>
            </a:extLst>
          </p:cNvPr>
          <p:cNvGrpSpPr/>
          <p:nvPr/>
        </p:nvGrpSpPr>
        <p:grpSpPr>
          <a:xfrm>
            <a:off x="6105035" y="1631454"/>
            <a:ext cx="3286882" cy="3041636"/>
            <a:chOff x="8567215" y="1954033"/>
            <a:chExt cx="3286882" cy="3041636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27C5218-3E3C-4B90-95B7-D8A30985AC28}"/>
                </a:ext>
              </a:extLst>
            </p:cNvPr>
            <p:cNvCxnSpPr>
              <a:cxnSpLocks/>
              <a:stCxn id="81" idx="1"/>
              <a:endCxn id="82" idx="5"/>
            </p:cNvCxnSpPr>
            <p:nvPr/>
          </p:nvCxnSpPr>
          <p:spPr>
            <a:xfrm flipH="1" flipV="1">
              <a:off x="10882194" y="3871160"/>
              <a:ext cx="595712" cy="706177"/>
            </a:xfrm>
            <a:prstGeom prst="line">
              <a:avLst/>
            </a:prstGeom>
            <a:ln w="412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4C8321A0-98C2-4C82-8808-5563EBC61080}"/>
                </a:ext>
              </a:extLst>
            </p:cNvPr>
            <p:cNvCxnSpPr>
              <a:cxnSpLocks/>
              <a:stCxn id="82" idx="2"/>
              <a:endCxn id="83" idx="6"/>
            </p:cNvCxnSpPr>
            <p:nvPr/>
          </p:nvCxnSpPr>
          <p:spPr>
            <a:xfrm flipH="1" flipV="1">
              <a:off x="9731060" y="3530806"/>
              <a:ext cx="1027557" cy="289167"/>
            </a:xfrm>
            <a:prstGeom prst="line">
              <a:avLst/>
            </a:prstGeom>
            <a:ln w="412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99D076A-848C-4295-BEBB-8233EBD23A3F}"/>
                </a:ext>
              </a:extLst>
            </p:cNvPr>
            <p:cNvCxnSpPr>
              <a:cxnSpLocks/>
              <a:stCxn id="83" idx="2"/>
              <a:endCxn id="66" idx="6"/>
            </p:cNvCxnSpPr>
            <p:nvPr/>
          </p:nvCxnSpPr>
          <p:spPr>
            <a:xfrm flipH="1">
              <a:off x="8958467" y="3530806"/>
              <a:ext cx="627813" cy="9487"/>
            </a:xfrm>
            <a:prstGeom prst="line">
              <a:avLst/>
            </a:prstGeom>
            <a:ln w="412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1C3C65B7-9EB9-4131-B94F-778FDC65C5A1}"/>
                </a:ext>
              </a:extLst>
            </p:cNvPr>
            <p:cNvCxnSpPr>
              <a:cxnSpLocks/>
              <a:stCxn id="65" idx="1"/>
              <a:endCxn id="84" idx="5"/>
            </p:cNvCxnSpPr>
            <p:nvPr/>
          </p:nvCxnSpPr>
          <p:spPr>
            <a:xfrm flipH="1" flipV="1">
              <a:off x="10888978" y="2758459"/>
              <a:ext cx="643329" cy="730647"/>
            </a:xfrm>
            <a:prstGeom prst="line">
              <a:avLst/>
            </a:prstGeom>
            <a:ln w="412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A1E15E3-0A46-4314-86C4-574B93FD2FDB}"/>
                </a:ext>
              </a:extLst>
            </p:cNvPr>
            <p:cNvCxnSpPr>
              <a:cxnSpLocks/>
              <a:stCxn id="84" idx="1"/>
              <a:endCxn id="85" idx="6"/>
            </p:cNvCxnSpPr>
            <p:nvPr/>
          </p:nvCxnSpPr>
          <p:spPr>
            <a:xfrm flipH="1" flipV="1">
              <a:off x="9706691" y="2419448"/>
              <a:ext cx="1079913" cy="236637"/>
            </a:xfrm>
            <a:prstGeom prst="line">
              <a:avLst/>
            </a:prstGeom>
            <a:ln w="412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6FF96700-DFB5-4275-BD10-FAB437D8D588}"/>
                </a:ext>
              </a:extLst>
            </p:cNvPr>
            <p:cNvCxnSpPr>
              <a:cxnSpLocks/>
              <a:endCxn id="80" idx="6"/>
            </p:cNvCxnSpPr>
            <p:nvPr/>
          </p:nvCxnSpPr>
          <p:spPr>
            <a:xfrm flipH="1">
              <a:off x="8960384" y="2417939"/>
              <a:ext cx="584260" cy="0"/>
            </a:xfrm>
            <a:prstGeom prst="line">
              <a:avLst/>
            </a:prstGeom>
            <a:ln w="412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8D5A550-5922-46F1-B17E-A4C333C1E8B4}"/>
                </a:ext>
              </a:extLst>
            </p:cNvPr>
            <p:cNvCxnSpPr>
              <a:stCxn id="51" idx="2"/>
              <a:endCxn id="50" idx="2"/>
            </p:cNvCxnSpPr>
            <p:nvPr/>
          </p:nvCxnSpPr>
          <p:spPr>
            <a:xfrm flipH="1" flipV="1">
              <a:off x="9252480" y="3676650"/>
              <a:ext cx="1917424" cy="108011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400A2048-4ECB-467D-AF6A-F67FBD7985F1}"/>
                </a:ext>
              </a:extLst>
            </p:cNvPr>
            <p:cNvCxnSpPr/>
            <p:nvPr/>
          </p:nvCxnSpPr>
          <p:spPr>
            <a:xfrm flipH="1" flipV="1">
              <a:off x="9253585" y="2601163"/>
              <a:ext cx="1917424" cy="108011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B12678E-C2E5-4E29-9BD3-F6E173E93E4C}"/>
                </a:ext>
              </a:extLst>
            </p:cNvPr>
            <p:cNvSpPr/>
            <p:nvPr/>
          </p:nvSpPr>
          <p:spPr>
            <a:xfrm>
              <a:off x="8567215" y="1957279"/>
              <a:ext cx="3286882" cy="30383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각 삼각형 49">
              <a:extLst>
                <a:ext uri="{FF2B5EF4-FFF2-40B4-BE49-F238E27FC236}">
                  <a16:creationId xmlns:a16="http://schemas.microsoft.com/office/drawing/2014/main" id="{6B5DF3F0-D34C-45BA-B140-5A7A9374C1E9}"/>
                </a:ext>
              </a:extLst>
            </p:cNvPr>
            <p:cNvSpPr/>
            <p:nvPr/>
          </p:nvSpPr>
          <p:spPr>
            <a:xfrm flipV="1">
              <a:off x="9252480" y="3676650"/>
              <a:ext cx="1911927" cy="1080112"/>
            </a:xfrm>
            <a:prstGeom prst="rtTriangle">
              <a:avLst/>
            </a:prstGeom>
            <a:solidFill>
              <a:srgbClr val="FFF4CB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각 삼각형 50">
              <a:extLst>
                <a:ext uri="{FF2B5EF4-FFF2-40B4-BE49-F238E27FC236}">
                  <a16:creationId xmlns:a16="http://schemas.microsoft.com/office/drawing/2014/main" id="{3DAEB851-6DFB-43F6-9406-F963985D09B6}"/>
                </a:ext>
              </a:extLst>
            </p:cNvPr>
            <p:cNvSpPr/>
            <p:nvPr/>
          </p:nvSpPr>
          <p:spPr>
            <a:xfrm flipH="1">
              <a:off x="9257977" y="3676650"/>
              <a:ext cx="1911927" cy="1080112"/>
            </a:xfrm>
            <a:prstGeom prst="rtTriangle">
              <a:avLst/>
            </a:prstGeom>
            <a:solidFill>
              <a:srgbClr val="FFF4CB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각 삼각형 51">
              <a:extLst>
                <a:ext uri="{FF2B5EF4-FFF2-40B4-BE49-F238E27FC236}">
                  <a16:creationId xmlns:a16="http://schemas.microsoft.com/office/drawing/2014/main" id="{9764635F-6364-494E-B794-172BBFE30B12}"/>
                </a:ext>
              </a:extLst>
            </p:cNvPr>
            <p:cNvSpPr/>
            <p:nvPr/>
          </p:nvSpPr>
          <p:spPr>
            <a:xfrm flipV="1">
              <a:off x="9252480" y="2596538"/>
              <a:ext cx="1911927" cy="1080112"/>
            </a:xfrm>
            <a:prstGeom prst="rtTriangle">
              <a:avLst/>
            </a:prstGeom>
            <a:solidFill>
              <a:srgbClr val="FFF4CB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각 삼각형 52">
              <a:extLst>
                <a:ext uri="{FF2B5EF4-FFF2-40B4-BE49-F238E27FC236}">
                  <a16:creationId xmlns:a16="http://schemas.microsoft.com/office/drawing/2014/main" id="{1D15F967-ED04-495D-84F4-35E8EF2B0193}"/>
                </a:ext>
              </a:extLst>
            </p:cNvPr>
            <p:cNvSpPr/>
            <p:nvPr/>
          </p:nvSpPr>
          <p:spPr>
            <a:xfrm flipH="1">
              <a:off x="9257977" y="2596538"/>
              <a:ext cx="1911927" cy="1080112"/>
            </a:xfrm>
            <a:prstGeom prst="rtTriangle">
              <a:avLst/>
            </a:prstGeom>
            <a:solidFill>
              <a:srgbClr val="FFF4CB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4FC4C75-B73D-4B7A-A05C-F78CDF3F14F4}"/>
                </a:ext>
              </a:extLst>
            </p:cNvPr>
            <p:cNvSpPr/>
            <p:nvPr/>
          </p:nvSpPr>
          <p:spPr>
            <a:xfrm>
              <a:off x="11169008" y="3674745"/>
              <a:ext cx="685089" cy="1074210"/>
            </a:xfrm>
            <a:prstGeom prst="rect">
              <a:avLst/>
            </a:prstGeom>
            <a:solidFill>
              <a:srgbClr val="FFF4CB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FAFA71D-E674-4C67-9E2B-D70ADBCE7A65}"/>
                </a:ext>
              </a:extLst>
            </p:cNvPr>
            <p:cNvSpPr/>
            <p:nvPr/>
          </p:nvSpPr>
          <p:spPr>
            <a:xfrm>
              <a:off x="11168963" y="2612047"/>
              <a:ext cx="685089" cy="1074210"/>
            </a:xfrm>
            <a:prstGeom prst="rect">
              <a:avLst/>
            </a:prstGeom>
            <a:solidFill>
              <a:srgbClr val="FFF4CB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44EE45C-9B01-4B88-B1D8-178A9A0A00FE}"/>
                </a:ext>
              </a:extLst>
            </p:cNvPr>
            <p:cNvSpPr/>
            <p:nvPr/>
          </p:nvSpPr>
          <p:spPr>
            <a:xfrm>
              <a:off x="8570587" y="3676650"/>
              <a:ext cx="685089" cy="1074210"/>
            </a:xfrm>
            <a:prstGeom prst="rect">
              <a:avLst/>
            </a:prstGeom>
            <a:solidFill>
              <a:srgbClr val="FFF4CB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7029655-3DF9-4E74-9211-D306535C8850}"/>
                </a:ext>
              </a:extLst>
            </p:cNvPr>
            <p:cNvSpPr/>
            <p:nvPr/>
          </p:nvSpPr>
          <p:spPr>
            <a:xfrm>
              <a:off x="8570586" y="2596538"/>
              <a:ext cx="685089" cy="1074210"/>
            </a:xfrm>
            <a:prstGeom prst="rect">
              <a:avLst/>
            </a:prstGeom>
            <a:solidFill>
              <a:srgbClr val="FFF4CB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C8A5E4E-FF36-47D5-93E2-0D55363B4BAD}"/>
                </a:ext>
              </a:extLst>
            </p:cNvPr>
            <p:cNvSpPr/>
            <p:nvPr/>
          </p:nvSpPr>
          <p:spPr>
            <a:xfrm>
              <a:off x="9194057" y="2802800"/>
              <a:ext cx="123237" cy="858505"/>
            </a:xfrm>
            <a:prstGeom prst="rect">
              <a:avLst/>
            </a:prstGeom>
            <a:solidFill>
              <a:srgbClr val="9DC3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7953A2F-D963-4F96-8C2C-8E8B68ECEC30}"/>
                </a:ext>
              </a:extLst>
            </p:cNvPr>
            <p:cNvSpPr/>
            <p:nvPr/>
          </p:nvSpPr>
          <p:spPr>
            <a:xfrm>
              <a:off x="11168560" y="1965056"/>
              <a:ext cx="685089" cy="639554"/>
            </a:xfrm>
            <a:prstGeom prst="rect">
              <a:avLst/>
            </a:prstGeom>
            <a:solidFill>
              <a:srgbClr val="FFF4CB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663BB9A-49A6-4596-814B-A14B39FE793B}"/>
                </a:ext>
              </a:extLst>
            </p:cNvPr>
            <p:cNvSpPr/>
            <p:nvPr/>
          </p:nvSpPr>
          <p:spPr>
            <a:xfrm>
              <a:off x="8567391" y="1954033"/>
              <a:ext cx="685089" cy="639554"/>
            </a:xfrm>
            <a:prstGeom prst="rect">
              <a:avLst/>
            </a:prstGeom>
            <a:solidFill>
              <a:srgbClr val="FFF4CB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7D3A130-44ED-4DC8-9657-3287EC993DAB}"/>
                </a:ext>
              </a:extLst>
            </p:cNvPr>
            <p:cNvSpPr/>
            <p:nvPr/>
          </p:nvSpPr>
          <p:spPr>
            <a:xfrm>
              <a:off x="9258830" y="1956828"/>
              <a:ext cx="1906260" cy="639554"/>
            </a:xfrm>
            <a:prstGeom prst="rect">
              <a:avLst/>
            </a:prstGeom>
            <a:solidFill>
              <a:srgbClr val="FFF4CB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81B8AD12-5784-4293-9B32-9382E2009653}"/>
                </a:ext>
              </a:extLst>
            </p:cNvPr>
            <p:cNvSpPr/>
            <p:nvPr/>
          </p:nvSpPr>
          <p:spPr>
            <a:xfrm>
              <a:off x="8856874" y="4536641"/>
              <a:ext cx="144780" cy="1447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36F4CD92-7B42-47AA-9C5F-ED5557A6B1B9}"/>
                </a:ext>
              </a:extLst>
            </p:cNvPr>
            <p:cNvSpPr/>
            <p:nvPr/>
          </p:nvSpPr>
          <p:spPr>
            <a:xfrm>
              <a:off x="9575774" y="3751759"/>
              <a:ext cx="144780" cy="1447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D97CC673-CC63-4953-8BF5-A5C7CCE3EDF8}"/>
                </a:ext>
              </a:extLst>
            </p:cNvPr>
            <p:cNvSpPr/>
            <p:nvPr/>
          </p:nvSpPr>
          <p:spPr>
            <a:xfrm>
              <a:off x="10765401" y="3476474"/>
              <a:ext cx="144780" cy="1447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9DEB4488-5576-4A7A-B3DE-7099740A8D17}"/>
                </a:ext>
              </a:extLst>
            </p:cNvPr>
            <p:cNvSpPr/>
            <p:nvPr/>
          </p:nvSpPr>
          <p:spPr>
            <a:xfrm>
              <a:off x="11511104" y="3467903"/>
              <a:ext cx="144780" cy="1447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6C04D069-1344-4136-BDF0-75F2C1F843D9}"/>
                </a:ext>
              </a:extLst>
            </p:cNvPr>
            <p:cNvSpPr/>
            <p:nvPr/>
          </p:nvSpPr>
          <p:spPr>
            <a:xfrm>
              <a:off x="8813687" y="3467903"/>
              <a:ext cx="144780" cy="1447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82E89AD9-E285-4CE9-815E-74AD9A7815F1}"/>
                </a:ext>
              </a:extLst>
            </p:cNvPr>
            <p:cNvSpPr/>
            <p:nvPr/>
          </p:nvSpPr>
          <p:spPr>
            <a:xfrm>
              <a:off x="9575774" y="2651778"/>
              <a:ext cx="144780" cy="1447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422BBCA9-0ECE-4CC5-A27D-D14D8D28A7F5}"/>
                </a:ext>
              </a:extLst>
            </p:cNvPr>
            <p:cNvSpPr/>
            <p:nvPr/>
          </p:nvSpPr>
          <p:spPr>
            <a:xfrm>
              <a:off x="10903805" y="2344799"/>
              <a:ext cx="144780" cy="1447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EF4EE885-8CA7-4672-BFE6-B25C92522F01}"/>
                </a:ext>
              </a:extLst>
            </p:cNvPr>
            <p:cNvSpPr/>
            <p:nvPr/>
          </p:nvSpPr>
          <p:spPr>
            <a:xfrm>
              <a:off x="11474098" y="2347022"/>
              <a:ext cx="144780" cy="1447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3D6D343-13B3-401E-9791-5DD813CB1074}"/>
                </a:ext>
              </a:extLst>
            </p:cNvPr>
            <p:cNvSpPr/>
            <p:nvPr/>
          </p:nvSpPr>
          <p:spPr>
            <a:xfrm>
              <a:off x="11104567" y="1963338"/>
              <a:ext cx="132452" cy="625363"/>
            </a:xfrm>
            <a:prstGeom prst="rect">
              <a:avLst/>
            </a:prstGeom>
            <a:solidFill>
              <a:srgbClr val="9DC3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49A402D0-45FC-496E-95B3-DC98F2AFEF92}"/>
                </a:ext>
              </a:extLst>
            </p:cNvPr>
            <p:cNvCxnSpPr>
              <a:cxnSpLocks/>
              <a:stCxn id="64" idx="2"/>
              <a:endCxn id="63" idx="6"/>
            </p:cNvCxnSpPr>
            <p:nvPr/>
          </p:nvCxnSpPr>
          <p:spPr>
            <a:xfrm flipH="1">
              <a:off x="9720554" y="3548864"/>
              <a:ext cx="1044847" cy="27528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F49EE786-67DA-4833-8DF2-8869006EAFC5}"/>
                </a:ext>
              </a:extLst>
            </p:cNvPr>
            <p:cNvSpPr/>
            <p:nvPr/>
          </p:nvSpPr>
          <p:spPr>
            <a:xfrm>
              <a:off x="9203406" y="3896539"/>
              <a:ext cx="123237" cy="858505"/>
            </a:xfrm>
            <a:prstGeom prst="rect">
              <a:avLst/>
            </a:prstGeom>
            <a:solidFill>
              <a:srgbClr val="9DC3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4399965-1951-4485-ABAE-A9229A99B38B}"/>
                </a:ext>
              </a:extLst>
            </p:cNvPr>
            <p:cNvSpPr/>
            <p:nvPr/>
          </p:nvSpPr>
          <p:spPr>
            <a:xfrm>
              <a:off x="11096655" y="2819915"/>
              <a:ext cx="123237" cy="858505"/>
            </a:xfrm>
            <a:prstGeom prst="rect">
              <a:avLst/>
            </a:prstGeom>
            <a:solidFill>
              <a:srgbClr val="9DC3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20EAB7CB-023C-4B83-82C5-BECB3665788C}"/>
                </a:ext>
              </a:extLst>
            </p:cNvPr>
            <p:cNvCxnSpPr>
              <a:cxnSpLocks/>
              <a:stCxn id="63" idx="3"/>
              <a:endCxn id="62" idx="7"/>
            </p:cNvCxnSpPr>
            <p:nvPr/>
          </p:nvCxnSpPr>
          <p:spPr>
            <a:xfrm flipH="1">
              <a:off x="8980451" y="3875336"/>
              <a:ext cx="616526" cy="682508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E75FE10F-8AE5-416A-9CE2-6883D2F9857A}"/>
                </a:ext>
              </a:extLst>
            </p:cNvPr>
            <p:cNvCxnSpPr>
              <a:cxnSpLocks/>
              <a:stCxn id="65" idx="2"/>
              <a:endCxn id="64" idx="6"/>
            </p:cNvCxnSpPr>
            <p:nvPr/>
          </p:nvCxnSpPr>
          <p:spPr>
            <a:xfrm flipH="1">
              <a:off x="10910181" y="3540293"/>
              <a:ext cx="600923" cy="857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4780F9DA-71FD-4D6B-A9CA-529A76347AB9}"/>
                </a:ext>
              </a:extLst>
            </p:cNvPr>
            <p:cNvCxnSpPr>
              <a:cxnSpLocks/>
              <a:stCxn id="67" idx="3"/>
              <a:endCxn id="66" idx="7"/>
            </p:cNvCxnSpPr>
            <p:nvPr/>
          </p:nvCxnSpPr>
          <p:spPr>
            <a:xfrm flipH="1">
              <a:off x="8937264" y="2775355"/>
              <a:ext cx="659713" cy="71375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7FD4CD28-965F-45DF-BFFE-75FAF664E44B}"/>
                </a:ext>
              </a:extLst>
            </p:cNvPr>
            <p:cNvCxnSpPr>
              <a:cxnSpLocks/>
              <a:stCxn id="68" idx="2"/>
              <a:endCxn id="67" idx="6"/>
            </p:cNvCxnSpPr>
            <p:nvPr/>
          </p:nvCxnSpPr>
          <p:spPr>
            <a:xfrm flipH="1">
              <a:off x="9720554" y="2417189"/>
              <a:ext cx="1183251" cy="306979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157B8AC4-6BB9-4C8A-BD3F-87970F7A09FB}"/>
                </a:ext>
              </a:extLst>
            </p:cNvPr>
            <p:cNvCxnSpPr>
              <a:cxnSpLocks/>
              <a:stCxn id="69" idx="2"/>
              <a:endCxn id="68" idx="6"/>
            </p:cNvCxnSpPr>
            <p:nvPr/>
          </p:nvCxnSpPr>
          <p:spPr>
            <a:xfrm flipH="1" flipV="1">
              <a:off x="11048585" y="2417189"/>
              <a:ext cx="425513" cy="2223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F77F986-1C39-4801-B301-2245B33B26CD}"/>
                </a:ext>
              </a:extLst>
            </p:cNvPr>
            <p:cNvSpPr/>
            <p:nvPr/>
          </p:nvSpPr>
          <p:spPr>
            <a:xfrm>
              <a:off x="9168918" y="1962683"/>
              <a:ext cx="132452" cy="625363"/>
            </a:xfrm>
            <a:prstGeom prst="rect">
              <a:avLst/>
            </a:prstGeom>
            <a:solidFill>
              <a:srgbClr val="9DC3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40A3B3C2-EE50-4FFE-856F-99425DE83846}"/>
                </a:ext>
              </a:extLst>
            </p:cNvPr>
            <p:cNvSpPr/>
            <p:nvPr/>
          </p:nvSpPr>
          <p:spPr>
            <a:xfrm>
              <a:off x="8815604" y="2345549"/>
              <a:ext cx="144780" cy="1447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4DE6C963-D8CD-44A5-89E5-01737920C293}"/>
                </a:ext>
              </a:extLst>
            </p:cNvPr>
            <p:cNvSpPr/>
            <p:nvPr/>
          </p:nvSpPr>
          <p:spPr>
            <a:xfrm>
              <a:off x="11456703" y="4556134"/>
              <a:ext cx="144780" cy="1447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3D12DE04-B672-4396-A3EE-31F7962430A9}"/>
                </a:ext>
              </a:extLst>
            </p:cNvPr>
            <p:cNvSpPr/>
            <p:nvPr/>
          </p:nvSpPr>
          <p:spPr>
            <a:xfrm>
              <a:off x="10758617" y="3747583"/>
              <a:ext cx="144780" cy="1447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C6CDC1F3-E611-4927-87F0-47EBC2C06BA5}"/>
                </a:ext>
              </a:extLst>
            </p:cNvPr>
            <p:cNvSpPr/>
            <p:nvPr/>
          </p:nvSpPr>
          <p:spPr>
            <a:xfrm>
              <a:off x="9586280" y="3458416"/>
              <a:ext cx="144780" cy="1447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FECF9735-6A11-453E-BF08-C36B1FD7E37A}"/>
                </a:ext>
              </a:extLst>
            </p:cNvPr>
            <p:cNvSpPr/>
            <p:nvPr/>
          </p:nvSpPr>
          <p:spPr>
            <a:xfrm>
              <a:off x="10765401" y="2634882"/>
              <a:ext cx="144780" cy="1447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DF22935-5D7A-4A4D-9692-78E734B2A4A3}"/>
                </a:ext>
              </a:extLst>
            </p:cNvPr>
            <p:cNvSpPr/>
            <p:nvPr/>
          </p:nvSpPr>
          <p:spPr>
            <a:xfrm>
              <a:off x="9561911" y="2347058"/>
              <a:ext cx="144780" cy="1447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53C5EDB-84D6-4E83-94FF-B0649EBD6D38}"/>
                </a:ext>
              </a:extLst>
            </p:cNvPr>
            <p:cNvSpPr/>
            <p:nvPr/>
          </p:nvSpPr>
          <p:spPr>
            <a:xfrm>
              <a:off x="11113782" y="3896539"/>
              <a:ext cx="123237" cy="858505"/>
            </a:xfrm>
            <a:prstGeom prst="rect">
              <a:avLst/>
            </a:prstGeom>
            <a:solidFill>
              <a:srgbClr val="9DC3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7698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75654D43-939D-4B1C-8778-EFEF9F80C98C}"/>
              </a:ext>
            </a:extLst>
          </p:cNvPr>
          <p:cNvSpPr txBox="1"/>
          <p:nvPr/>
        </p:nvSpPr>
        <p:spPr>
          <a:xfrm>
            <a:off x="297449" y="1612647"/>
            <a:ext cx="3230202" cy="4382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  You can start </a:t>
            </a:r>
            <a:r>
              <a:rPr lang="en-US" altLang="ko-KR" dirty="0" err="1"/>
              <a:t>CellSpace</a:t>
            </a:r>
            <a:r>
              <a:rPr lang="en-US" altLang="ko-KR" dirty="0"/>
              <a:t> creation with slant by pressing the button(      )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  The sloped </a:t>
            </a:r>
            <a:r>
              <a:rPr lang="en-US" altLang="ko-KR" dirty="0" err="1"/>
              <a:t>CellSpace</a:t>
            </a:r>
            <a:r>
              <a:rPr lang="en-US" altLang="ko-KR" dirty="0"/>
              <a:t> has four corners, and the sloped sides are determined by the corner selection order.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Created </a:t>
            </a:r>
            <a:r>
              <a:rPr lang="en-US" altLang="ko-KR" dirty="0" err="1"/>
              <a:t>CellSpace</a:t>
            </a:r>
            <a:r>
              <a:rPr lang="en-US" altLang="ko-KR" dirty="0"/>
              <a:t> is painted in gradients, unlike normal </a:t>
            </a:r>
            <a:r>
              <a:rPr lang="en-US" altLang="ko-KR" dirty="0" err="1"/>
              <a:t>CellSpace</a:t>
            </a:r>
            <a:r>
              <a:rPr lang="en-US" altLang="ko-KR" dirty="0"/>
              <a:t>, and the dark areas become high spots.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C217DC-B81D-4ABC-AABE-EC1ECB8C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Escalator (2) – lower slant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26C0CD-3FC9-4A20-B0D1-95D627351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6362"/>
            <a:ext cx="5787483" cy="22677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DC0AA6-EAD8-4471-8D10-F314176CD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812" y="1537195"/>
            <a:ext cx="1885950" cy="4533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8151ED-BD50-44AB-8CB8-D266DF7F5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52524"/>
            <a:ext cx="5787483" cy="22677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09F40BA-E8C5-4E09-9B51-250FED61E338}"/>
              </a:ext>
            </a:extLst>
          </p:cNvPr>
          <p:cNvSpPr/>
          <p:nvPr/>
        </p:nvSpPr>
        <p:spPr>
          <a:xfrm>
            <a:off x="5519481" y="2619290"/>
            <a:ext cx="812800" cy="3861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A759E5C-8356-4F0C-8CD4-F7CB3AEF524B}"/>
              </a:ext>
            </a:extLst>
          </p:cNvPr>
          <p:cNvSpPr/>
          <p:nvPr/>
        </p:nvSpPr>
        <p:spPr>
          <a:xfrm>
            <a:off x="5519481" y="4886240"/>
            <a:ext cx="812800" cy="3861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29EAA5-32DA-4172-80FC-7B8A920F6EAA}"/>
              </a:ext>
            </a:extLst>
          </p:cNvPr>
          <p:cNvSpPr txBox="1"/>
          <p:nvPr/>
        </p:nvSpPr>
        <p:spPr>
          <a:xfrm>
            <a:off x="3997273" y="393766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F691EF-7B2F-400A-8FDF-06B124697D25}"/>
              </a:ext>
            </a:extLst>
          </p:cNvPr>
          <p:cNvSpPr txBox="1"/>
          <p:nvPr/>
        </p:nvSpPr>
        <p:spPr>
          <a:xfrm>
            <a:off x="4027950" y="55511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D91D07-B703-4C9F-BA07-F3B24CBE4933}"/>
              </a:ext>
            </a:extLst>
          </p:cNvPr>
          <p:cNvSpPr txBox="1"/>
          <p:nvPr/>
        </p:nvSpPr>
        <p:spPr>
          <a:xfrm>
            <a:off x="5266265" y="55457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③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8D79DF-B831-4863-8113-1D19D756F412}"/>
              </a:ext>
            </a:extLst>
          </p:cNvPr>
          <p:cNvSpPr txBox="1"/>
          <p:nvPr/>
        </p:nvSpPr>
        <p:spPr>
          <a:xfrm>
            <a:off x="5172949" y="39218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④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EE45B4-2AE2-41C8-BC98-2C430B76A158}"/>
              </a:ext>
            </a:extLst>
          </p:cNvPr>
          <p:cNvSpPr/>
          <p:nvPr/>
        </p:nvSpPr>
        <p:spPr>
          <a:xfrm>
            <a:off x="4288646" y="3359859"/>
            <a:ext cx="89166" cy="89166"/>
          </a:xfrm>
          <a:prstGeom prst="rect">
            <a:avLst/>
          </a:prstGeom>
          <a:solidFill>
            <a:schemeClr val="bg1"/>
          </a:solidFill>
          <a:ln w="28575">
            <a:solidFill>
              <a:srgbClr val="FFB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549F2E-2355-4FA2-81F9-3377B9650E10}"/>
              </a:ext>
            </a:extLst>
          </p:cNvPr>
          <p:cNvSpPr/>
          <p:nvPr/>
        </p:nvSpPr>
        <p:spPr>
          <a:xfrm>
            <a:off x="4244063" y="1862315"/>
            <a:ext cx="89166" cy="89166"/>
          </a:xfrm>
          <a:prstGeom prst="rect">
            <a:avLst/>
          </a:prstGeom>
          <a:solidFill>
            <a:schemeClr val="bg1"/>
          </a:solidFill>
          <a:ln w="28575">
            <a:solidFill>
              <a:srgbClr val="FFB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32D15C0-4344-4CFD-AAF6-57E54E6A97C3}"/>
              </a:ext>
            </a:extLst>
          </p:cNvPr>
          <p:cNvSpPr/>
          <p:nvPr/>
        </p:nvSpPr>
        <p:spPr>
          <a:xfrm>
            <a:off x="5177513" y="1862315"/>
            <a:ext cx="89166" cy="89166"/>
          </a:xfrm>
          <a:prstGeom prst="rect">
            <a:avLst/>
          </a:prstGeom>
          <a:solidFill>
            <a:schemeClr val="bg1"/>
          </a:solidFill>
          <a:ln w="28575">
            <a:solidFill>
              <a:srgbClr val="FFB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45E6F8-F5ED-49F1-835F-EA71ECCAAC69}"/>
              </a:ext>
            </a:extLst>
          </p:cNvPr>
          <p:cNvSpPr/>
          <p:nvPr/>
        </p:nvSpPr>
        <p:spPr>
          <a:xfrm>
            <a:off x="5221682" y="3421365"/>
            <a:ext cx="89166" cy="89166"/>
          </a:xfrm>
          <a:prstGeom prst="rect">
            <a:avLst/>
          </a:prstGeom>
          <a:solidFill>
            <a:schemeClr val="bg1"/>
          </a:solidFill>
          <a:ln w="28575">
            <a:solidFill>
              <a:srgbClr val="FFB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8FE383-1916-4713-AC24-DE16954E0745}"/>
              </a:ext>
            </a:extLst>
          </p:cNvPr>
          <p:cNvSpPr txBox="1"/>
          <p:nvPr/>
        </p:nvSpPr>
        <p:spPr>
          <a:xfrm>
            <a:off x="3949793" y="332586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C16FAE-21DF-409C-B5F6-B0F2FA035650}"/>
              </a:ext>
            </a:extLst>
          </p:cNvPr>
          <p:cNvSpPr txBox="1"/>
          <p:nvPr/>
        </p:nvSpPr>
        <p:spPr>
          <a:xfrm>
            <a:off x="3924260" y="15407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DC51C1-4891-485D-AFA7-89E9D22774BF}"/>
              </a:ext>
            </a:extLst>
          </p:cNvPr>
          <p:cNvSpPr txBox="1"/>
          <p:nvPr/>
        </p:nvSpPr>
        <p:spPr>
          <a:xfrm>
            <a:off x="5184042" y="152062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③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438DF4-6599-4467-A97C-463787A8A680}"/>
              </a:ext>
            </a:extLst>
          </p:cNvPr>
          <p:cNvSpPr txBox="1"/>
          <p:nvPr/>
        </p:nvSpPr>
        <p:spPr>
          <a:xfrm>
            <a:off x="5201649" y="34168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④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9094FA-725E-4515-9D84-48D6316CA45A}"/>
              </a:ext>
            </a:extLst>
          </p:cNvPr>
          <p:cNvSpPr/>
          <p:nvPr/>
        </p:nvSpPr>
        <p:spPr>
          <a:xfrm>
            <a:off x="4384500" y="4186115"/>
            <a:ext cx="89166" cy="89166"/>
          </a:xfrm>
          <a:prstGeom prst="rect">
            <a:avLst/>
          </a:prstGeom>
          <a:solidFill>
            <a:schemeClr val="bg1"/>
          </a:solidFill>
          <a:ln w="28575">
            <a:solidFill>
              <a:srgbClr val="FFB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ACF747-6490-4E91-86AA-F04092EB7679}"/>
              </a:ext>
            </a:extLst>
          </p:cNvPr>
          <p:cNvSpPr/>
          <p:nvPr/>
        </p:nvSpPr>
        <p:spPr>
          <a:xfrm>
            <a:off x="4368188" y="5534306"/>
            <a:ext cx="89166" cy="89166"/>
          </a:xfrm>
          <a:prstGeom prst="rect">
            <a:avLst/>
          </a:prstGeom>
          <a:solidFill>
            <a:schemeClr val="bg1"/>
          </a:solidFill>
          <a:ln w="28575">
            <a:solidFill>
              <a:srgbClr val="FFB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592E11-C173-4C12-94F8-75DF1E19AD4C}"/>
              </a:ext>
            </a:extLst>
          </p:cNvPr>
          <p:cNvSpPr/>
          <p:nvPr/>
        </p:nvSpPr>
        <p:spPr>
          <a:xfrm>
            <a:off x="5310848" y="5512495"/>
            <a:ext cx="89166" cy="89166"/>
          </a:xfrm>
          <a:prstGeom prst="rect">
            <a:avLst/>
          </a:prstGeom>
          <a:solidFill>
            <a:schemeClr val="bg1"/>
          </a:solidFill>
          <a:ln w="28575">
            <a:solidFill>
              <a:srgbClr val="FFB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E7CABEE-DC90-4CAA-B42A-809F523EB361}"/>
              </a:ext>
            </a:extLst>
          </p:cNvPr>
          <p:cNvSpPr/>
          <p:nvPr/>
        </p:nvSpPr>
        <p:spPr>
          <a:xfrm>
            <a:off x="5201649" y="4202046"/>
            <a:ext cx="89166" cy="89166"/>
          </a:xfrm>
          <a:prstGeom prst="rect">
            <a:avLst/>
          </a:prstGeom>
          <a:solidFill>
            <a:schemeClr val="bg1"/>
          </a:solidFill>
          <a:ln w="28575">
            <a:solidFill>
              <a:srgbClr val="FFB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원형 10">
            <a:extLst>
              <a:ext uri="{FF2B5EF4-FFF2-40B4-BE49-F238E27FC236}">
                <a16:creationId xmlns:a16="http://schemas.microsoft.com/office/drawing/2014/main" id="{70B5B7D0-FA97-4174-AAB0-5EFBA679129A}"/>
              </a:ext>
            </a:extLst>
          </p:cNvPr>
          <p:cNvSpPr/>
          <p:nvPr/>
        </p:nvSpPr>
        <p:spPr>
          <a:xfrm>
            <a:off x="4516245" y="2275430"/>
            <a:ext cx="567003" cy="1235101"/>
          </a:xfrm>
          <a:prstGeom prst="circularArrow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화살표: 원형 40">
            <a:extLst>
              <a:ext uri="{FF2B5EF4-FFF2-40B4-BE49-F238E27FC236}">
                <a16:creationId xmlns:a16="http://schemas.microsoft.com/office/drawing/2014/main" id="{3899397C-9543-4DB5-B009-DB590ADAA7EC}"/>
              </a:ext>
            </a:extLst>
          </p:cNvPr>
          <p:cNvSpPr/>
          <p:nvPr/>
        </p:nvSpPr>
        <p:spPr>
          <a:xfrm flipV="1">
            <a:off x="4577391" y="3937667"/>
            <a:ext cx="567003" cy="1235101"/>
          </a:xfrm>
          <a:prstGeom prst="circularArrow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2" name="그림 40" descr="EMB0000611c09f0">
            <a:extLst>
              <a:ext uri="{FF2B5EF4-FFF2-40B4-BE49-F238E27FC236}">
                <a16:creationId xmlns:a16="http://schemas.microsoft.com/office/drawing/2014/main" id="{F7EDAD57-0CF5-429B-B5F3-F3E3374A3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954" y="2260867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496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A032805-610B-4AD8-935E-707F226A5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37" y="1333492"/>
            <a:ext cx="1950562" cy="47386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C217DC-B81D-4ABC-AABE-EC1ECB8C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Escalator (3) – upper slant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29EAA5-32DA-4172-80FC-7B8A920F6EAA}"/>
              </a:ext>
            </a:extLst>
          </p:cNvPr>
          <p:cNvSpPr txBox="1"/>
          <p:nvPr/>
        </p:nvSpPr>
        <p:spPr>
          <a:xfrm>
            <a:off x="3844873" y="397576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F691EF-7B2F-400A-8FDF-06B124697D25}"/>
              </a:ext>
            </a:extLst>
          </p:cNvPr>
          <p:cNvSpPr txBox="1"/>
          <p:nvPr/>
        </p:nvSpPr>
        <p:spPr>
          <a:xfrm>
            <a:off x="3942225" y="565597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D91D07-B703-4C9F-BA07-F3B24CBE4933}"/>
              </a:ext>
            </a:extLst>
          </p:cNvPr>
          <p:cNvSpPr txBox="1"/>
          <p:nvPr/>
        </p:nvSpPr>
        <p:spPr>
          <a:xfrm>
            <a:off x="5447240" y="56981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③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8D79DF-B831-4863-8113-1D19D756F412}"/>
              </a:ext>
            </a:extLst>
          </p:cNvPr>
          <p:cNvSpPr txBox="1"/>
          <p:nvPr/>
        </p:nvSpPr>
        <p:spPr>
          <a:xfrm>
            <a:off x="5363449" y="39123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④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EE45B4-2AE2-41C8-BC98-2C430B76A158}"/>
              </a:ext>
            </a:extLst>
          </p:cNvPr>
          <p:cNvSpPr/>
          <p:nvPr/>
        </p:nvSpPr>
        <p:spPr>
          <a:xfrm>
            <a:off x="4183871" y="3216984"/>
            <a:ext cx="89166" cy="89166"/>
          </a:xfrm>
          <a:prstGeom prst="rect">
            <a:avLst/>
          </a:prstGeom>
          <a:solidFill>
            <a:schemeClr val="bg1"/>
          </a:solidFill>
          <a:ln w="28575">
            <a:solidFill>
              <a:srgbClr val="FFB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549F2E-2355-4FA2-81F9-3377B9650E10}"/>
              </a:ext>
            </a:extLst>
          </p:cNvPr>
          <p:cNvSpPr/>
          <p:nvPr/>
        </p:nvSpPr>
        <p:spPr>
          <a:xfrm>
            <a:off x="4158338" y="1567040"/>
            <a:ext cx="89166" cy="89166"/>
          </a:xfrm>
          <a:prstGeom prst="rect">
            <a:avLst/>
          </a:prstGeom>
          <a:solidFill>
            <a:schemeClr val="bg1"/>
          </a:solidFill>
          <a:ln w="28575">
            <a:solidFill>
              <a:srgbClr val="FFB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32D15C0-4344-4CFD-AAF6-57E54E6A97C3}"/>
              </a:ext>
            </a:extLst>
          </p:cNvPr>
          <p:cNvSpPr/>
          <p:nvPr/>
        </p:nvSpPr>
        <p:spPr>
          <a:xfrm>
            <a:off x="5120363" y="1538465"/>
            <a:ext cx="89166" cy="89166"/>
          </a:xfrm>
          <a:prstGeom prst="rect">
            <a:avLst/>
          </a:prstGeom>
          <a:solidFill>
            <a:schemeClr val="bg1"/>
          </a:solidFill>
          <a:ln w="28575">
            <a:solidFill>
              <a:srgbClr val="FFB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45E6F8-F5ED-49F1-835F-EA71ECCAAC69}"/>
              </a:ext>
            </a:extLst>
          </p:cNvPr>
          <p:cNvSpPr/>
          <p:nvPr/>
        </p:nvSpPr>
        <p:spPr>
          <a:xfrm>
            <a:off x="5240732" y="3230865"/>
            <a:ext cx="89166" cy="89166"/>
          </a:xfrm>
          <a:prstGeom prst="rect">
            <a:avLst/>
          </a:prstGeom>
          <a:solidFill>
            <a:schemeClr val="bg1"/>
          </a:solidFill>
          <a:ln w="28575">
            <a:solidFill>
              <a:srgbClr val="FFB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8FE383-1916-4713-AC24-DE16954E0745}"/>
              </a:ext>
            </a:extLst>
          </p:cNvPr>
          <p:cNvSpPr txBox="1"/>
          <p:nvPr/>
        </p:nvSpPr>
        <p:spPr>
          <a:xfrm>
            <a:off x="3845018" y="31829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C16FAE-21DF-409C-B5F6-B0F2FA035650}"/>
              </a:ext>
            </a:extLst>
          </p:cNvPr>
          <p:cNvSpPr txBox="1"/>
          <p:nvPr/>
        </p:nvSpPr>
        <p:spPr>
          <a:xfrm>
            <a:off x="3838535" y="12740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DC51C1-4891-485D-AFA7-89E9D22774BF}"/>
              </a:ext>
            </a:extLst>
          </p:cNvPr>
          <p:cNvSpPr txBox="1"/>
          <p:nvPr/>
        </p:nvSpPr>
        <p:spPr>
          <a:xfrm>
            <a:off x="5126892" y="11967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③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438DF4-6599-4467-A97C-463787A8A680}"/>
              </a:ext>
            </a:extLst>
          </p:cNvPr>
          <p:cNvSpPr txBox="1"/>
          <p:nvPr/>
        </p:nvSpPr>
        <p:spPr>
          <a:xfrm>
            <a:off x="5220699" y="32263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④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9094FA-725E-4515-9D84-48D6316CA45A}"/>
              </a:ext>
            </a:extLst>
          </p:cNvPr>
          <p:cNvSpPr/>
          <p:nvPr/>
        </p:nvSpPr>
        <p:spPr>
          <a:xfrm>
            <a:off x="4232100" y="4224215"/>
            <a:ext cx="89166" cy="89166"/>
          </a:xfrm>
          <a:prstGeom prst="rect">
            <a:avLst/>
          </a:prstGeom>
          <a:solidFill>
            <a:schemeClr val="bg1"/>
          </a:solidFill>
          <a:ln w="28575">
            <a:solidFill>
              <a:srgbClr val="FFB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ACF747-6490-4E91-86AA-F04092EB7679}"/>
              </a:ext>
            </a:extLst>
          </p:cNvPr>
          <p:cNvSpPr/>
          <p:nvPr/>
        </p:nvSpPr>
        <p:spPr>
          <a:xfrm>
            <a:off x="4282463" y="5639081"/>
            <a:ext cx="89166" cy="89166"/>
          </a:xfrm>
          <a:prstGeom prst="rect">
            <a:avLst/>
          </a:prstGeom>
          <a:solidFill>
            <a:schemeClr val="bg1"/>
          </a:solidFill>
          <a:ln w="28575">
            <a:solidFill>
              <a:srgbClr val="FFB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592E11-C173-4C12-94F8-75DF1E19AD4C}"/>
              </a:ext>
            </a:extLst>
          </p:cNvPr>
          <p:cNvSpPr/>
          <p:nvPr/>
        </p:nvSpPr>
        <p:spPr>
          <a:xfrm>
            <a:off x="5491823" y="5664895"/>
            <a:ext cx="89166" cy="89166"/>
          </a:xfrm>
          <a:prstGeom prst="rect">
            <a:avLst/>
          </a:prstGeom>
          <a:solidFill>
            <a:schemeClr val="bg1"/>
          </a:solidFill>
          <a:ln w="28575">
            <a:solidFill>
              <a:srgbClr val="FFB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E7CABEE-DC90-4CAA-B42A-809F523EB361}"/>
              </a:ext>
            </a:extLst>
          </p:cNvPr>
          <p:cNvSpPr/>
          <p:nvPr/>
        </p:nvSpPr>
        <p:spPr>
          <a:xfrm>
            <a:off x="5315949" y="4192521"/>
            <a:ext cx="89166" cy="89166"/>
          </a:xfrm>
          <a:prstGeom prst="rect">
            <a:avLst/>
          </a:prstGeom>
          <a:solidFill>
            <a:schemeClr val="bg1"/>
          </a:solidFill>
          <a:ln w="28575">
            <a:solidFill>
              <a:srgbClr val="FFB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원형 10">
            <a:extLst>
              <a:ext uri="{FF2B5EF4-FFF2-40B4-BE49-F238E27FC236}">
                <a16:creationId xmlns:a16="http://schemas.microsoft.com/office/drawing/2014/main" id="{70B5B7D0-FA97-4174-AAB0-5EFBA679129A}"/>
              </a:ext>
            </a:extLst>
          </p:cNvPr>
          <p:cNvSpPr/>
          <p:nvPr/>
        </p:nvSpPr>
        <p:spPr>
          <a:xfrm>
            <a:off x="4450845" y="2001739"/>
            <a:ext cx="567003" cy="1235101"/>
          </a:xfrm>
          <a:prstGeom prst="circularArrow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화살표: 원형 40">
            <a:extLst>
              <a:ext uri="{FF2B5EF4-FFF2-40B4-BE49-F238E27FC236}">
                <a16:creationId xmlns:a16="http://schemas.microsoft.com/office/drawing/2014/main" id="{3899397C-9543-4DB5-B009-DB590ADAA7EC}"/>
              </a:ext>
            </a:extLst>
          </p:cNvPr>
          <p:cNvSpPr/>
          <p:nvPr/>
        </p:nvSpPr>
        <p:spPr>
          <a:xfrm flipV="1">
            <a:off x="4583280" y="4224215"/>
            <a:ext cx="567003" cy="1235101"/>
          </a:xfrm>
          <a:prstGeom prst="circularArrow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06B213-E5E6-4866-B455-2C1723B8A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565" y="1333491"/>
            <a:ext cx="5788037" cy="226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9407FF-6C49-49B1-AA44-6E4C474A5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17" y="3804145"/>
            <a:ext cx="5788037" cy="226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09F40BA-E8C5-4E09-9B51-250FED61E338}"/>
              </a:ext>
            </a:extLst>
          </p:cNvPr>
          <p:cNvSpPr/>
          <p:nvPr/>
        </p:nvSpPr>
        <p:spPr>
          <a:xfrm>
            <a:off x="5519481" y="2619290"/>
            <a:ext cx="812800" cy="3861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A759E5C-8356-4F0C-8CD4-F7CB3AEF524B}"/>
              </a:ext>
            </a:extLst>
          </p:cNvPr>
          <p:cNvSpPr/>
          <p:nvPr/>
        </p:nvSpPr>
        <p:spPr>
          <a:xfrm>
            <a:off x="5519481" y="4886240"/>
            <a:ext cx="812800" cy="3861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40" descr="EMB0000611c09f0">
            <a:extLst>
              <a:ext uri="{FF2B5EF4-FFF2-40B4-BE49-F238E27FC236}">
                <a16:creationId xmlns:a16="http://schemas.microsoft.com/office/drawing/2014/main" id="{82D38847-7930-45D7-B3E7-AE40D882D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2365081" y="2848268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58CE034-F38E-4E77-BA6D-C08D673FEDD2}"/>
              </a:ext>
            </a:extLst>
          </p:cNvPr>
          <p:cNvSpPr txBox="1"/>
          <p:nvPr/>
        </p:nvSpPr>
        <p:spPr>
          <a:xfrm>
            <a:off x="316499" y="2174622"/>
            <a:ext cx="3230202" cy="305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  You can start </a:t>
            </a:r>
            <a:r>
              <a:rPr lang="en-US" altLang="ko-KR" dirty="0" err="1"/>
              <a:t>CellSpace</a:t>
            </a:r>
            <a:r>
              <a:rPr lang="en-US" altLang="ko-KR" dirty="0"/>
              <a:t> creation with slant by pressing the button(      )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  The </a:t>
            </a:r>
            <a:r>
              <a:rPr lang="en-US" altLang="ko-KR" dirty="0" err="1"/>
              <a:t>CellSpace</a:t>
            </a:r>
            <a:r>
              <a:rPr lang="en-US" altLang="ko-KR" dirty="0"/>
              <a:t> that is created with this button is the upper side that is paired with </a:t>
            </a:r>
            <a:r>
              <a:rPr lang="en-US" altLang="ko-KR" dirty="0" err="1"/>
              <a:t>CellSpace</a:t>
            </a:r>
            <a:r>
              <a:rPr lang="en-US" altLang="ko-KR" dirty="0"/>
              <a:t> in the previous page.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4501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7AE8EB8-CEEA-4756-8283-9E22339DF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544" y="1323393"/>
            <a:ext cx="1866057" cy="47386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181B3C5-50BA-465C-8846-9C4AE96CA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023" y="1335523"/>
            <a:ext cx="5788037" cy="226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3A53E1-A08B-44B2-8C70-3CA26ED71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023" y="3794046"/>
            <a:ext cx="5788037" cy="226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C217DC-B81D-4ABC-AABE-EC1ECB8C7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41512"/>
            <a:ext cx="10515600" cy="725080"/>
          </a:xfrm>
        </p:spPr>
        <p:txBody>
          <a:bodyPr/>
          <a:lstStyle/>
          <a:p>
            <a:r>
              <a:rPr lang="en-US" altLang="ko-KR" dirty="0"/>
              <a:t>Escalator (4) – slant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29EAA5-32DA-4172-80FC-7B8A920F6EAA}"/>
              </a:ext>
            </a:extLst>
          </p:cNvPr>
          <p:cNvSpPr txBox="1"/>
          <p:nvPr/>
        </p:nvSpPr>
        <p:spPr>
          <a:xfrm>
            <a:off x="3806773" y="395036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F691EF-7B2F-400A-8FDF-06B124697D25}"/>
              </a:ext>
            </a:extLst>
          </p:cNvPr>
          <p:cNvSpPr txBox="1"/>
          <p:nvPr/>
        </p:nvSpPr>
        <p:spPr>
          <a:xfrm>
            <a:off x="3777125" y="570677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D91D07-B703-4C9F-BA07-F3B24CBE4933}"/>
              </a:ext>
            </a:extLst>
          </p:cNvPr>
          <p:cNvSpPr txBox="1"/>
          <p:nvPr/>
        </p:nvSpPr>
        <p:spPr>
          <a:xfrm>
            <a:off x="5383740" y="57616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③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8D79DF-B831-4863-8113-1D19D756F412}"/>
              </a:ext>
            </a:extLst>
          </p:cNvPr>
          <p:cNvSpPr txBox="1"/>
          <p:nvPr/>
        </p:nvSpPr>
        <p:spPr>
          <a:xfrm>
            <a:off x="5414249" y="39123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④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EE45B4-2AE2-41C8-BC98-2C430B76A158}"/>
              </a:ext>
            </a:extLst>
          </p:cNvPr>
          <p:cNvSpPr/>
          <p:nvPr/>
        </p:nvSpPr>
        <p:spPr>
          <a:xfrm>
            <a:off x="4133071" y="3191584"/>
            <a:ext cx="89166" cy="89166"/>
          </a:xfrm>
          <a:prstGeom prst="rect">
            <a:avLst/>
          </a:prstGeom>
          <a:solidFill>
            <a:schemeClr val="bg1"/>
          </a:solidFill>
          <a:ln w="28575">
            <a:solidFill>
              <a:srgbClr val="FFB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549F2E-2355-4FA2-81F9-3377B9650E10}"/>
              </a:ext>
            </a:extLst>
          </p:cNvPr>
          <p:cNvSpPr/>
          <p:nvPr/>
        </p:nvSpPr>
        <p:spPr>
          <a:xfrm>
            <a:off x="4132938" y="1503540"/>
            <a:ext cx="89166" cy="89166"/>
          </a:xfrm>
          <a:prstGeom prst="rect">
            <a:avLst/>
          </a:prstGeom>
          <a:solidFill>
            <a:schemeClr val="bg1"/>
          </a:solidFill>
          <a:ln w="28575">
            <a:solidFill>
              <a:srgbClr val="FFB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32D15C0-4344-4CFD-AAF6-57E54E6A97C3}"/>
              </a:ext>
            </a:extLst>
          </p:cNvPr>
          <p:cNvSpPr/>
          <p:nvPr/>
        </p:nvSpPr>
        <p:spPr>
          <a:xfrm>
            <a:off x="5183863" y="1538465"/>
            <a:ext cx="89166" cy="89166"/>
          </a:xfrm>
          <a:prstGeom prst="rect">
            <a:avLst/>
          </a:prstGeom>
          <a:solidFill>
            <a:schemeClr val="bg1"/>
          </a:solidFill>
          <a:ln w="28575">
            <a:solidFill>
              <a:srgbClr val="FFB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45E6F8-F5ED-49F1-835F-EA71ECCAAC69}"/>
              </a:ext>
            </a:extLst>
          </p:cNvPr>
          <p:cNvSpPr/>
          <p:nvPr/>
        </p:nvSpPr>
        <p:spPr>
          <a:xfrm>
            <a:off x="5189932" y="3205465"/>
            <a:ext cx="89166" cy="89166"/>
          </a:xfrm>
          <a:prstGeom prst="rect">
            <a:avLst/>
          </a:prstGeom>
          <a:solidFill>
            <a:schemeClr val="bg1"/>
          </a:solidFill>
          <a:ln w="28575">
            <a:solidFill>
              <a:srgbClr val="FFB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8FE383-1916-4713-AC24-DE16954E0745}"/>
              </a:ext>
            </a:extLst>
          </p:cNvPr>
          <p:cNvSpPr txBox="1"/>
          <p:nvPr/>
        </p:nvSpPr>
        <p:spPr>
          <a:xfrm>
            <a:off x="3794218" y="31575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C16FAE-21DF-409C-B5F6-B0F2FA035650}"/>
              </a:ext>
            </a:extLst>
          </p:cNvPr>
          <p:cNvSpPr txBox="1"/>
          <p:nvPr/>
        </p:nvSpPr>
        <p:spPr>
          <a:xfrm>
            <a:off x="3813135" y="12105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DC51C1-4891-485D-AFA7-89E9D22774BF}"/>
              </a:ext>
            </a:extLst>
          </p:cNvPr>
          <p:cNvSpPr txBox="1"/>
          <p:nvPr/>
        </p:nvSpPr>
        <p:spPr>
          <a:xfrm>
            <a:off x="5190392" y="11967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③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438DF4-6599-4467-A97C-463787A8A680}"/>
              </a:ext>
            </a:extLst>
          </p:cNvPr>
          <p:cNvSpPr txBox="1"/>
          <p:nvPr/>
        </p:nvSpPr>
        <p:spPr>
          <a:xfrm>
            <a:off x="5169899" y="32009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④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9094FA-725E-4515-9D84-48D6316CA45A}"/>
              </a:ext>
            </a:extLst>
          </p:cNvPr>
          <p:cNvSpPr/>
          <p:nvPr/>
        </p:nvSpPr>
        <p:spPr>
          <a:xfrm>
            <a:off x="4194000" y="4198815"/>
            <a:ext cx="89166" cy="89166"/>
          </a:xfrm>
          <a:prstGeom prst="rect">
            <a:avLst/>
          </a:prstGeom>
          <a:solidFill>
            <a:schemeClr val="bg1"/>
          </a:solidFill>
          <a:ln w="28575">
            <a:solidFill>
              <a:srgbClr val="FFB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ACF747-6490-4E91-86AA-F04092EB7679}"/>
              </a:ext>
            </a:extLst>
          </p:cNvPr>
          <p:cNvSpPr/>
          <p:nvPr/>
        </p:nvSpPr>
        <p:spPr>
          <a:xfrm>
            <a:off x="4117363" y="5689881"/>
            <a:ext cx="89166" cy="89166"/>
          </a:xfrm>
          <a:prstGeom prst="rect">
            <a:avLst/>
          </a:prstGeom>
          <a:solidFill>
            <a:schemeClr val="bg1"/>
          </a:solidFill>
          <a:ln w="28575">
            <a:solidFill>
              <a:srgbClr val="FFB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592E11-C173-4C12-94F8-75DF1E19AD4C}"/>
              </a:ext>
            </a:extLst>
          </p:cNvPr>
          <p:cNvSpPr/>
          <p:nvPr/>
        </p:nvSpPr>
        <p:spPr>
          <a:xfrm>
            <a:off x="5428323" y="5728395"/>
            <a:ext cx="89166" cy="89166"/>
          </a:xfrm>
          <a:prstGeom prst="rect">
            <a:avLst/>
          </a:prstGeom>
          <a:solidFill>
            <a:schemeClr val="bg1"/>
          </a:solidFill>
          <a:ln w="28575">
            <a:solidFill>
              <a:srgbClr val="FFB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E7CABEE-DC90-4CAA-B42A-809F523EB361}"/>
              </a:ext>
            </a:extLst>
          </p:cNvPr>
          <p:cNvSpPr/>
          <p:nvPr/>
        </p:nvSpPr>
        <p:spPr>
          <a:xfrm>
            <a:off x="5366749" y="4192521"/>
            <a:ext cx="89166" cy="89166"/>
          </a:xfrm>
          <a:prstGeom prst="rect">
            <a:avLst/>
          </a:prstGeom>
          <a:solidFill>
            <a:schemeClr val="bg1"/>
          </a:solidFill>
          <a:ln w="28575">
            <a:solidFill>
              <a:srgbClr val="FFB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원형 10">
            <a:extLst>
              <a:ext uri="{FF2B5EF4-FFF2-40B4-BE49-F238E27FC236}">
                <a16:creationId xmlns:a16="http://schemas.microsoft.com/office/drawing/2014/main" id="{70B5B7D0-FA97-4174-AAB0-5EFBA679129A}"/>
              </a:ext>
            </a:extLst>
          </p:cNvPr>
          <p:cNvSpPr/>
          <p:nvPr/>
        </p:nvSpPr>
        <p:spPr>
          <a:xfrm>
            <a:off x="4450845" y="2001739"/>
            <a:ext cx="567003" cy="1235101"/>
          </a:xfrm>
          <a:prstGeom prst="circularArrow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화살표: 원형 40">
            <a:extLst>
              <a:ext uri="{FF2B5EF4-FFF2-40B4-BE49-F238E27FC236}">
                <a16:creationId xmlns:a16="http://schemas.microsoft.com/office/drawing/2014/main" id="{3899397C-9543-4DB5-B009-DB590ADAA7EC}"/>
              </a:ext>
            </a:extLst>
          </p:cNvPr>
          <p:cNvSpPr/>
          <p:nvPr/>
        </p:nvSpPr>
        <p:spPr>
          <a:xfrm flipV="1">
            <a:off x="4583280" y="4224215"/>
            <a:ext cx="567003" cy="1235101"/>
          </a:xfrm>
          <a:prstGeom prst="circularArrow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09F40BA-E8C5-4E09-9B51-250FED61E338}"/>
              </a:ext>
            </a:extLst>
          </p:cNvPr>
          <p:cNvSpPr/>
          <p:nvPr/>
        </p:nvSpPr>
        <p:spPr>
          <a:xfrm>
            <a:off x="5519481" y="2619290"/>
            <a:ext cx="812800" cy="3861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A759E5C-8356-4F0C-8CD4-F7CB3AEF524B}"/>
              </a:ext>
            </a:extLst>
          </p:cNvPr>
          <p:cNvSpPr/>
          <p:nvPr/>
        </p:nvSpPr>
        <p:spPr>
          <a:xfrm>
            <a:off x="5519481" y="4886240"/>
            <a:ext cx="812800" cy="3861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8" descr="EMB0000611c09f2">
            <a:extLst>
              <a:ext uri="{FF2B5EF4-FFF2-40B4-BE49-F238E27FC236}">
                <a16:creationId xmlns:a16="http://schemas.microsoft.com/office/drawing/2014/main" id="{618E472F-4A98-4934-A1F1-A62AB6CED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228" y="335581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33B84D3-F3CA-4126-B134-D4E7104BDE25}"/>
              </a:ext>
            </a:extLst>
          </p:cNvPr>
          <p:cNvSpPr txBox="1"/>
          <p:nvPr/>
        </p:nvSpPr>
        <p:spPr>
          <a:xfrm>
            <a:off x="334171" y="2718053"/>
            <a:ext cx="3230202" cy="2388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  You can start </a:t>
            </a:r>
            <a:r>
              <a:rPr lang="en-US" altLang="ko-KR" dirty="0" err="1"/>
              <a:t>CellSpace</a:t>
            </a:r>
            <a:r>
              <a:rPr lang="en-US" altLang="ko-KR" dirty="0"/>
              <a:t> creation with slant by pressing the button(      )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  Using this button, you can create two </a:t>
            </a:r>
            <a:r>
              <a:rPr lang="en-US" altLang="ko-KR" dirty="0" err="1"/>
              <a:t>CellSpaces</a:t>
            </a:r>
            <a:r>
              <a:rPr lang="en-US" altLang="ko-KR" dirty="0"/>
              <a:t> as shown above.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40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C217DC-B81D-4ABC-AABE-EC1ECB8C7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41512"/>
            <a:ext cx="10515600" cy="725080"/>
          </a:xfrm>
        </p:spPr>
        <p:txBody>
          <a:bodyPr/>
          <a:lstStyle/>
          <a:p>
            <a:r>
              <a:rPr lang="en-US" altLang="ko-KR" dirty="0"/>
              <a:t>Escalator (5) - example</a:t>
            </a:r>
            <a:endParaRPr lang="ko-KR" altLang="en-US" dirty="0"/>
          </a:p>
        </p:txBody>
      </p:sp>
      <p:pic>
        <p:nvPicPr>
          <p:cNvPr id="34" name="그림 33" descr="https://s3-eu-west-1.amazonaws.com/fp-export/3d/se/1c44d2fdec686f33b39ccccb927657941990bb6f.png">
            <a:extLst>
              <a:ext uri="{FF2B5EF4-FFF2-40B4-BE49-F238E27FC236}">
                <a16:creationId xmlns:a16="http://schemas.microsoft.com/office/drawing/2014/main" id="{BEF919AE-49CA-404B-955D-BF244BCBA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1476" y="1419225"/>
            <a:ext cx="4562475" cy="4476750"/>
          </a:xfrm>
          <a:custGeom>
            <a:avLst/>
            <a:gdLst>
              <a:gd name="connsiteX0" fmla="*/ 0 w 4562475"/>
              <a:gd name="connsiteY0" fmla="*/ 0 h 4476750"/>
              <a:gd name="connsiteX1" fmla="*/ 4562475 w 4562475"/>
              <a:gd name="connsiteY1" fmla="*/ 0 h 4476750"/>
              <a:gd name="connsiteX2" fmla="*/ 4562475 w 4562475"/>
              <a:gd name="connsiteY2" fmla="*/ 4476750 h 4476750"/>
              <a:gd name="connsiteX3" fmla="*/ 0 w 4562475"/>
              <a:gd name="connsiteY3" fmla="*/ 4476750 h 447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2475" h="4476750">
                <a:moveTo>
                  <a:pt x="0" y="0"/>
                </a:moveTo>
                <a:lnTo>
                  <a:pt x="4562475" y="0"/>
                </a:lnTo>
                <a:lnTo>
                  <a:pt x="4562475" y="4476750"/>
                </a:lnTo>
                <a:lnTo>
                  <a:pt x="0" y="447675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186B0C6E-C0CE-42A4-A00B-338483EA039B}"/>
              </a:ext>
            </a:extLst>
          </p:cNvPr>
          <p:cNvSpPr/>
          <p:nvPr/>
        </p:nvSpPr>
        <p:spPr>
          <a:xfrm rot="5400000">
            <a:off x="1885949" y="2773348"/>
            <a:ext cx="190502" cy="819150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FC71940-C5C4-4C1C-9EB2-CEAC8EA6B5D1}"/>
              </a:ext>
            </a:extLst>
          </p:cNvPr>
          <p:cNvSpPr/>
          <p:nvPr/>
        </p:nvSpPr>
        <p:spPr>
          <a:xfrm rot="2108755">
            <a:off x="2362862" y="3163086"/>
            <a:ext cx="190502" cy="81915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EED4D2-D340-448A-8395-E73AE8617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32" y="1417653"/>
            <a:ext cx="3946918" cy="22120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D68C4F3-EB6D-415D-8A98-3BE8FBA32F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5" r="4780"/>
          <a:stretch/>
        </p:blipFill>
        <p:spPr>
          <a:xfrm>
            <a:off x="9216631" y="1417652"/>
            <a:ext cx="2412679" cy="22120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50B69D8-6243-44CA-B6EB-B6766B773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832" y="3702230"/>
            <a:ext cx="3946918" cy="21844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23EF669-24A2-436E-B16A-22609AF56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510" y="3702229"/>
            <a:ext cx="2396800" cy="2184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9B03629-A1D5-44F3-9A82-77F3BE81058C}"/>
              </a:ext>
            </a:extLst>
          </p:cNvPr>
          <p:cNvSpPr/>
          <p:nvPr/>
        </p:nvSpPr>
        <p:spPr>
          <a:xfrm>
            <a:off x="371475" y="5389254"/>
            <a:ext cx="4562475" cy="506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F5E427-8EB8-4CDC-A782-FCC28E30340A}"/>
              </a:ext>
            </a:extLst>
          </p:cNvPr>
          <p:cNvSpPr txBox="1"/>
          <p:nvPr/>
        </p:nvSpPr>
        <p:spPr>
          <a:xfrm>
            <a:off x="1236017" y="543473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1F </a:t>
            </a:r>
            <a:r>
              <a:rPr lang="ko-KR" altLang="en-US" b="1" dirty="0"/>
              <a:t>→ </a:t>
            </a:r>
            <a:r>
              <a:rPr lang="en-US" altLang="ko-KR" b="1" dirty="0"/>
              <a:t>2F</a:t>
            </a:r>
            <a:endParaRPr lang="ko-KR" alt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DF0887-E7AD-4E60-8DF9-D1315E445347}"/>
              </a:ext>
            </a:extLst>
          </p:cNvPr>
          <p:cNvSpPr txBox="1"/>
          <p:nvPr/>
        </p:nvSpPr>
        <p:spPr>
          <a:xfrm>
            <a:off x="3449904" y="543473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2F </a:t>
            </a:r>
            <a:r>
              <a:rPr lang="ko-KR" altLang="en-US" b="1" dirty="0"/>
              <a:t>→ </a:t>
            </a:r>
            <a:r>
              <a:rPr lang="en-US" altLang="ko-KR" b="1" dirty="0"/>
              <a:t>1F</a:t>
            </a:r>
            <a:endParaRPr lang="ko-KR" altLang="en-US" b="1" dirty="0"/>
          </a:p>
        </p:txBody>
      </p: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55ADC763-2819-4ADC-B74B-7C5E4507548D}"/>
              </a:ext>
            </a:extLst>
          </p:cNvPr>
          <p:cNvSpPr/>
          <p:nvPr/>
        </p:nvSpPr>
        <p:spPr>
          <a:xfrm rot="5400000">
            <a:off x="820837" y="5408390"/>
            <a:ext cx="279519" cy="425454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97960B08-269F-4FA3-89CA-7E3BA7E147BF}"/>
              </a:ext>
            </a:extLst>
          </p:cNvPr>
          <p:cNvSpPr/>
          <p:nvPr/>
        </p:nvSpPr>
        <p:spPr>
          <a:xfrm rot="5400000">
            <a:off x="3014962" y="5420464"/>
            <a:ext cx="279519" cy="425454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470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https://s3-eu-west-1.amazonaws.com/fp-export/3d/se/fae934c796f088278cefb387efebcfbfeeb90105.png">
            <a:extLst>
              <a:ext uri="{FF2B5EF4-FFF2-40B4-BE49-F238E27FC236}">
                <a16:creationId xmlns:a16="http://schemas.microsoft.com/office/drawing/2014/main" id="{94E8B63A-2C1C-4509-B7B7-D55DE5C06E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4798" y="1355089"/>
            <a:ext cx="4218860" cy="4531565"/>
          </a:xfrm>
          <a:custGeom>
            <a:avLst/>
            <a:gdLst>
              <a:gd name="connsiteX0" fmla="*/ 0 w 4218860"/>
              <a:gd name="connsiteY0" fmla="*/ 0 h 4531565"/>
              <a:gd name="connsiteX1" fmla="*/ 4218860 w 4218860"/>
              <a:gd name="connsiteY1" fmla="*/ 0 h 4531565"/>
              <a:gd name="connsiteX2" fmla="*/ 4218860 w 4218860"/>
              <a:gd name="connsiteY2" fmla="*/ 4531565 h 4531565"/>
              <a:gd name="connsiteX3" fmla="*/ 0 w 4218860"/>
              <a:gd name="connsiteY3" fmla="*/ 4531565 h 453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8860" h="4531565">
                <a:moveTo>
                  <a:pt x="0" y="0"/>
                </a:moveTo>
                <a:lnTo>
                  <a:pt x="4218860" y="0"/>
                </a:lnTo>
                <a:lnTo>
                  <a:pt x="4218860" y="4531565"/>
                </a:lnTo>
                <a:lnTo>
                  <a:pt x="0" y="4531565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C217DC-B81D-4ABC-AABE-EC1ECB8C7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41512"/>
            <a:ext cx="10515600" cy="725080"/>
          </a:xfrm>
        </p:spPr>
        <p:txBody>
          <a:bodyPr/>
          <a:lstStyle/>
          <a:p>
            <a:r>
              <a:rPr lang="en-US" altLang="ko-KR" dirty="0"/>
              <a:t>Escalator (6) - example</a:t>
            </a:r>
            <a:endParaRPr lang="ko-KR" altLang="en-US" dirty="0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FC71940-C5C4-4C1C-9EB2-CEAC8EA6B5D1}"/>
              </a:ext>
            </a:extLst>
          </p:cNvPr>
          <p:cNvSpPr/>
          <p:nvPr/>
        </p:nvSpPr>
        <p:spPr>
          <a:xfrm rot="18363540">
            <a:off x="1600669" y="4094397"/>
            <a:ext cx="247782" cy="534665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B8979EF5-5EAD-480A-90BE-11149A4AC575}"/>
              </a:ext>
            </a:extLst>
          </p:cNvPr>
          <p:cNvSpPr/>
          <p:nvPr/>
        </p:nvSpPr>
        <p:spPr>
          <a:xfrm rot="18306295">
            <a:off x="2557422" y="3245168"/>
            <a:ext cx="234396" cy="469213"/>
          </a:xfrm>
          <a:prstGeom prst="downArrow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92B74E00-15E2-40F7-9C16-EBF837935DD2}"/>
              </a:ext>
            </a:extLst>
          </p:cNvPr>
          <p:cNvSpPr/>
          <p:nvPr/>
        </p:nvSpPr>
        <p:spPr>
          <a:xfrm rot="2921749">
            <a:off x="1600903" y="3794389"/>
            <a:ext cx="192765" cy="344640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D9028BE5-1076-4F2F-9619-D92DD4501BC5}"/>
              </a:ext>
            </a:extLst>
          </p:cNvPr>
          <p:cNvSpPr/>
          <p:nvPr/>
        </p:nvSpPr>
        <p:spPr>
          <a:xfrm rot="15765768">
            <a:off x="1883705" y="3006031"/>
            <a:ext cx="190502" cy="81915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186B0C6E-C0CE-42A4-A00B-338483EA039B}"/>
              </a:ext>
            </a:extLst>
          </p:cNvPr>
          <p:cNvSpPr/>
          <p:nvPr/>
        </p:nvSpPr>
        <p:spPr>
          <a:xfrm rot="12907488">
            <a:off x="2208196" y="3565505"/>
            <a:ext cx="262979" cy="789062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C5673E4F-4967-4F1F-B888-06E1D4EA32C7}"/>
              </a:ext>
            </a:extLst>
          </p:cNvPr>
          <p:cNvSpPr/>
          <p:nvPr/>
        </p:nvSpPr>
        <p:spPr>
          <a:xfrm rot="2034711">
            <a:off x="2402481" y="3708912"/>
            <a:ext cx="257598" cy="864412"/>
          </a:xfrm>
          <a:prstGeom prst="downArrow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0C30B7-9C6F-43DF-B669-4A87877D2BFA}"/>
              </a:ext>
            </a:extLst>
          </p:cNvPr>
          <p:cNvSpPr/>
          <p:nvPr/>
        </p:nvSpPr>
        <p:spPr>
          <a:xfrm>
            <a:off x="562690" y="5035088"/>
            <a:ext cx="4220968" cy="861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0A30BE-849E-44FC-9E94-5FD224F92CA7}"/>
              </a:ext>
            </a:extLst>
          </p:cNvPr>
          <p:cNvSpPr txBox="1"/>
          <p:nvPr/>
        </p:nvSpPr>
        <p:spPr>
          <a:xfrm>
            <a:off x="1993269" y="5123302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1F </a:t>
            </a:r>
            <a:r>
              <a:rPr lang="ko-KR" altLang="en-US" b="1" dirty="0"/>
              <a:t>→ </a:t>
            </a:r>
            <a:r>
              <a:rPr lang="en-US" altLang="ko-KR" b="1" dirty="0"/>
              <a:t>2F </a:t>
            </a:r>
            <a:r>
              <a:rPr lang="ko-KR" altLang="en-US" b="1" dirty="0"/>
              <a:t>→ </a:t>
            </a:r>
            <a:r>
              <a:rPr lang="en-US" altLang="ko-KR" b="1" dirty="0"/>
              <a:t>3F</a:t>
            </a:r>
            <a:endParaRPr lang="ko-KR" altLang="en-US" b="1" dirty="0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5C252774-A93E-400C-AEEB-2D1AFF904D4A}"/>
              </a:ext>
            </a:extLst>
          </p:cNvPr>
          <p:cNvSpPr/>
          <p:nvPr/>
        </p:nvSpPr>
        <p:spPr>
          <a:xfrm rot="5400000">
            <a:off x="1578089" y="5096956"/>
            <a:ext cx="279519" cy="425454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AAF0DAFE-1AAB-4782-A5B1-816EBD9F8672}"/>
              </a:ext>
            </a:extLst>
          </p:cNvPr>
          <p:cNvSpPr/>
          <p:nvPr/>
        </p:nvSpPr>
        <p:spPr>
          <a:xfrm rot="5400000">
            <a:off x="1591387" y="5450559"/>
            <a:ext cx="279519" cy="425454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2C285C-395B-493C-86E4-CAB5B562B317}"/>
              </a:ext>
            </a:extLst>
          </p:cNvPr>
          <p:cNvSpPr txBox="1"/>
          <p:nvPr/>
        </p:nvSpPr>
        <p:spPr>
          <a:xfrm>
            <a:off x="1993269" y="5453332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3F </a:t>
            </a:r>
            <a:r>
              <a:rPr lang="ko-KR" altLang="en-US" b="1" dirty="0"/>
              <a:t>→ </a:t>
            </a:r>
            <a:r>
              <a:rPr lang="en-US" altLang="ko-KR" b="1" dirty="0"/>
              <a:t>2F </a:t>
            </a:r>
            <a:r>
              <a:rPr lang="ko-KR" altLang="en-US" b="1" dirty="0"/>
              <a:t>→ </a:t>
            </a:r>
            <a:r>
              <a:rPr lang="en-US" altLang="ko-KR" b="1" dirty="0"/>
              <a:t>1F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018D50-9F24-40C8-940C-DEBB358E0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269" y="1220704"/>
            <a:ext cx="6861982" cy="26152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B67AD5A-0A87-49B2-AA0C-865164426841}"/>
              </a:ext>
            </a:extLst>
          </p:cNvPr>
          <p:cNvSpPr txBox="1"/>
          <p:nvPr/>
        </p:nvSpPr>
        <p:spPr>
          <a:xfrm>
            <a:off x="5533234" y="808969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1F </a:t>
            </a:r>
            <a:r>
              <a:rPr lang="ko-KR" altLang="en-US" b="1" dirty="0"/>
              <a:t>→ </a:t>
            </a:r>
            <a:r>
              <a:rPr lang="en-US" altLang="ko-KR" b="1" dirty="0"/>
              <a:t>2F </a:t>
            </a:r>
            <a:r>
              <a:rPr lang="ko-KR" altLang="en-US" b="1" dirty="0"/>
              <a:t>→ </a:t>
            </a:r>
            <a:r>
              <a:rPr lang="en-US" altLang="ko-KR" b="1" dirty="0"/>
              <a:t>3F</a:t>
            </a:r>
            <a:endParaRPr lang="ko-KR" altLang="en-US" b="1" dirty="0"/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A8F57AF5-1BDD-4D58-99F5-D48DE5DBB059}"/>
              </a:ext>
            </a:extLst>
          </p:cNvPr>
          <p:cNvSpPr/>
          <p:nvPr/>
        </p:nvSpPr>
        <p:spPr>
          <a:xfrm rot="5400000">
            <a:off x="5118054" y="782623"/>
            <a:ext cx="279519" cy="425454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BC625D7-CA46-4E23-977A-F24A303D38DB}"/>
              </a:ext>
            </a:extLst>
          </p:cNvPr>
          <p:cNvSpPr/>
          <p:nvPr/>
        </p:nvSpPr>
        <p:spPr>
          <a:xfrm>
            <a:off x="8128450" y="2658861"/>
            <a:ext cx="309261" cy="309261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55A3CD9-7B4A-4DD8-B9AA-5EF577EB6414}"/>
              </a:ext>
            </a:extLst>
          </p:cNvPr>
          <p:cNvSpPr/>
          <p:nvPr/>
        </p:nvSpPr>
        <p:spPr>
          <a:xfrm>
            <a:off x="5683881" y="1774224"/>
            <a:ext cx="323608" cy="323608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F529101-8C37-49BC-A514-6F01E5C0BD57}"/>
              </a:ext>
            </a:extLst>
          </p:cNvPr>
          <p:cNvCxnSpPr>
            <a:cxnSpLocks/>
            <a:stCxn id="41" idx="5"/>
            <a:endCxn id="40" idx="2"/>
          </p:cNvCxnSpPr>
          <p:nvPr/>
        </p:nvCxnSpPr>
        <p:spPr>
          <a:xfrm>
            <a:off x="5960098" y="2050441"/>
            <a:ext cx="2168352" cy="763051"/>
          </a:xfrm>
          <a:prstGeom prst="line">
            <a:avLst/>
          </a:prstGeom>
          <a:ln w="28575">
            <a:solidFill>
              <a:srgbClr val="BB9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6FA95F39-60AC-4752-A4FF-C5FAB732A3A5}"/>
              </a:ext>
            </a:extLst>
          </p:cNvPr>
          <p:cNvSpPr/>
          <p:nvPr/>
        </p:nvSpPr>
        <p:spPr>
          <a:xfrm>
            <a:off x="10724616" y="2658862"/>
            <a:ext cx="774137" cy="618522"/>
          </a:xfrm>
          <a:prstGeom prst="ellipse">
            <a:avLst/>
          </a:prstGeom>
          <a:noFill/>
          <a:ln w="28575"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7915473F-F57A-47E2-99EB-8F5189058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269" y="3878318"/>
            <a:ext cx="5966631" cy="23476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타원 59">
            <a:extLst>
              <a:ext uri="{FF2B5EF4-FFF2-40B4-BE49-F238E27FC236}">
                <a16:creationId xmlns:a16="http://schemas.microsoft.com/office/drawing/2014/main" id="{9D2032E9-0AE3-4B0B-BB67-2F319616BCEB}"/>
              </a:ext>
            </a:extLst>
          </p:cNvPr>
          <p:cNvSpPr/>
          <p:nvPr/>
        </p:nvSpPr>
        <p:spPr>
          <a:xfrm>
            <a:off x="9811662" y="4705350"/>
            <a:ext cx="774137" cy="727213"/>
          </a:xfrm>
          <a:prstGeom prst="ellipse">
            <a:avLst/>
          </a:prstGeom>
          <a:noFill/>
          <a:ln w="28575"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841A1FD-9C08-4773-9B17-1F6E428F5670}"/>
              </a:ext>
            </a:extLst>
          </p:cNvPr>
          <p:cNvSpPr/>
          <p:nvPr/>
        </p:nvSpPr>
        <p:spPr>
          <a:xfrm>
            <a:off x="8475260" y="5572572"/>
            <a:ext cx="323608" cy="323608"/>
          </a:xfrm>
          <a:prstGeom prst="ellipse">
            <a:avLst/>
          </a:prstGeom>
          <a:noFill/>
          <a:ln w="285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D9782A0-5468-4CA1-B8AB-4DC4158531E8}"/>
              </a:ext>
            </a:extLst>
          </p:cNvPr>
          <p:cNvSpPr/>
          <p:nvPr/>
        </p:nvSpPr>
        <p:spPr>
          <a:xfrm>
            <a:off x="8661969" y="5153337"/>
            <a:ext cx="309261" cy="309261"/>
          </a:xfrm>
          <a:prstGeom prst="ellipse">
            <a:avLst/>
          </a:prstGeom>
          <a:noFill/>
          <a:ln w="285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9691B40-4895-4A8E-B1AD-3680B9EC42A0}"/>
              </a:ext>
            </a:extLst>
          </p:cNvPr>
          <p:cNvCxnSpPr>
            <a:cxnSpLocks/>
            <a:stCxn id="48" idx="7"/>
            <a:endCxn id="50" idx="4"/>
          </p:cNvCxnSpPr>
          <p:nvPr/>
        </p:nvCxnSpPr>
        <p:spPr>
          <a:xfrm flipV="1">
            <a:off x="8751477" y="5462598"/>
            <a:ext cx="65123" cy="157365"/>
          </a:xfrm>
          <a:prstGeom prst="line">
            <a:avLst/>
          </a:prstGeom>
          <a:ln w="28575">
            <a:solidFill>
              <a:srgbClr val="BB92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91AFF4F4-50F3-4C01-A0E4-BB89BE6EB41D}"/>
              </a:ext>
            </a:extLst>
          </p:cNvPr>
          <p:cNvSpPr/>
          <p:nvPr/>
        </p:nvSpPr>
        <p:spPr>
          <a:xfrm>
            <a:off x="8169457" y="5206560"/>
            <a:ext cx="323608" cy="323608"/>
          </a:xfrm>
          <a:prstGeom prst="ellipse">
            <a:avLst/>
          </a:prstGeom>
          <a:noFill/>
          <a:ln w="285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EE38843-A200-4112-A2BF-46C8B9F8031B}"/>
              </a:ext>
            </a:extLst>
          </p:cNvPr>
          <p:cNvCxnSpPr>
            <a:cxnSpLocks/>
            <a:stCxn id="48" idx="1"/>
            <a:endCxn id="62" idx="5"/>
          </p:cNvCxnSpPr>
          <p:nvPr/>
        </p:nvCxnSpPr>
        <p:spPr>
          <a:xfrm flipH="1" flipV="1">
            <a:off x="8445674" y="5482777"/>
            <a:ext cx="76977" cy="137186"/>
          </a:xfrm>
          <a:prstGeom prst="line">
            <a:avLst/>
          </a:prstGeom>
          <a:ln w="28575">
            <a:solidFill>
              <a:srgbClr val="BB92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94A85D84-9D8D-4761-AC40-1339FE1183DC}"/>
              </a:ext>
            </a:extLst>
          </p:cNvPr>
          <p:cNvSpPr/>
          <p:nvPr/>
        </p:nvSpPr>
        <p:spPr>
          <a:xfrm>
            <a:off x="5044269" y="6326277"/>
            <a:ext cx="309261" cy="309261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894A05B-189E-44CF-ABF1-B1EF1F4B2407}"/>
              </a:ext>
            </a:extLst>
          </p:cNvPr>
          <p:cNvSpPr/>
          <p:nvPr/>
        </p:nvSpPr>
        <p:spPr>
          <a:xfrm>
            <a:off x="5582972" y="6321455"/>
            <a:ext cx="323608" cy="323608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BC4378A-AE23-4FFC-929A-DBC0B26D420B}"/>
              </a:ext>
            </a:extLst>
          </p:cNvPr>
          <p:cNvCxnSpPr>
            <a:cxnSpLocks/>
            <a:stCxn id="67" idx="2"/>
            <a:endCxn id="66" idx="6"/>
          </p:cNvCxnSpPr>
          <p:nvPr/>
        </p:nvCxnSpPr>
        <p:spPr>
          <a:xfrm flipH="1" flipV="1">
            <a:off x="5353530" y="6480908"/>
            <a:ext cx="229442" cy="2351"/>
          </a:xfrm>
          <a:prstGeom prst="line">
            <a:avLst/>
          </a:prstGeom>
          <a:ln w="28575">
            <a:solidFill>
              <a:srgbClr val="BB9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79958EDC-F37D-4389-A8A1-0D1AB8C2E73D}"/>
              </a:ext>
            </a:extLst>
          </p:cNvPr>
          <p:cNvSpPr txBox="1"/>
          <p:nvPr/>
        </p:nvSpPr>
        <p:spPr>
          <a:xfrm>
            <a:off x="6211214" y="6326149"/>
            <a:ext cx="117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Stair        </a:t>
            </a:r>
            <a:endParaRPr lang="ko-KR" altLang="en-US" sz="1600" dirty="0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93AA35B1-BE92-4434-A774-6C7DE61124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371" y="6379025"/>
            <a:ext cx="230751" cy="230751"/>
          </a:xfrm>
          <a:prstGeom prst="rect">
            <a:avLst/>
          </a:prstGeom>
        </p:spPr>
      </p:pic>
      <p:sp>
        <p:nvSpPr>
          <p:cNvPr id="73" name="타원 72">
            <a:extLst>
              <a:ext uri="{FF2B5EF4-FFF2-40B4-BE49-F238E27FC236}">
                <a16:creationId xmlns:a16="http://schemas.microsoft.com/office/drawing/2014/main" id="{2F2D2452-4AD9-4667-B164-987BFC247139}"/>
              </a:ext>
            </a:extLst>
          </p:cNvPr>
          <p:cNvSpPr/>
          <p:nvPr/>
        </p:nvSpPr>
        <p:spPr>
          <a:xfrm>
            <a:off x="7217426" y="6336044"/>
            <a:ext cx="309261" cy="309261"/>
          </a:xfrm>
          <a:prstGeom prst="ellipse">
            <a:avLst/>
          </a:prstGeom>
          <a:noFill/>
          <a:ln w="285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0862D6A-BF15-414F-AD3D-89BA6F1CE420}"/>
              </a:ext>
            </a:extLst>
          </p:cNvPr>
          <p:cNvSpPr/>
          <p:nvPr/>
        </p:nvSpPr>
        <p:spPr>
          <a:xfrm>
            <a:off x="7756129" y="6331222"/>
            <a:ext cx="323608" cy="323608"/>
          </a:xfrm>
          <a:prstGeom prst="ellipse">
            <a:avLst/>
          </a:prstGeom>
          <a:noFill/>
          <a:ln w="285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CDED1E17-7666-4AA3-9B3B-ED4F0E1715CC}"/>
              </a:ext>
            </a:extLst>
          </p:cNvPr>
          <p:cNvCxnSpPr>
            <a:cxnSpLocks/>
            <a:stCxn id="74" idx="2"/>
            <a:endCxn id="73" idx="6"/>
          </p:cNvCxnSpPr>
          <p:nvPr/>
        </p:nvCxnSpPr>
        <p:spPr>
          <a:xfrm flipH="1" flipV="1">
            <a:off x="7526687" y="6490675"/>
            <a:ext cx="229442" cy="2351"/>
          </a:xfrm>
          <a:prstGeom prst="line">
            <a:avLst/>
          </a:prstGeom>
          <a:ln w="28575">
            <a:solidFill>
              <a:srgbClr val="BB9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0810A60-33CD-4577-8D32-211F9D599930}"/>
              </a:ext>
            </a:extLst>
          </p:cNvPr>
          <p:cNvSpPr txBox="1"/>
          <p:nvPr/>
        </p:nvSpPr>
        <p:spPr>
          <a:xfrm>
            <a:off x="8231971" y="6335916"/>
            <a:ext cx="117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Transition       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6126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DD89163-8E9A-4FD6-AA51-BAC894BB2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47" y="0"/>
            <a:ext cx="12233448" cy="6858000"/>
          </a:xfrm>
          <a:prstGeom prst="rect">
            <a:avLst/>
          </a:prstGeom>
        </p:spPr>
      </p:pic>
      <p:sp>
        <p:nvSpPr>
          <p:cNvPr id="4" name="直角三角形 1">
            <a:extLst>
              <a:ext uri="{FF2B5EF4-FFF2-40B4-BE49-F238E27FC236}">
                <a16:creationId xmlns:a16="http://schemas.microsoft.com/office/drawing/2014/main" id="{AB47CA1B-7BB2-4D31-97C0-761F39E980AA}"/>
              </a:ext>
            </a:extLst>
          </p:cNvPr>
          <p:cNvSpPr/>
          <p:nvPr/>
        </p:nvSpPr>
        <p:spPr>
          <a:xfrm rot="5400000">
            <a:off x="819150" y="-819150"/>
            <a:ext cx="6858000" cy="8496300"/>
          </a:xfrm>
          <a:prstGeom prst="rtTriangle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4">
            <a:extLst>
              <a:ext uri="{FF2B5EF4-FFF2-40B4-BE49-F238E27FC236}">
                <a16:creationId xmlns:a16="http://schemas.microsoft.com/office/drawing/2014/main" id="{759C836D-FE17-4564-B727-36FDA64CDCDE}"/>
              </a:ext>
            </a:extLst>
          </p:cNvPr>
          <p:cNvSpPr txBox="1"/>
          <p:nvPr/>
        </p:nvSpPr>
        <p:spPr>
          <a:xfrm>
            <a:off x="786089" y="1377215"/>
            <a:ext cx="4559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Example</a:t>
            </a:r>
            <a:endParaRPr lang="en-US" altLang="ja-JP" sz="5400" b="1" dirty="0">
              <a:solidFill>
                <a:srgbClr val="FFD7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Ebrima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396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DAC70-6775-47AF-9C5C-36F9B983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Load </a:t>
            </a:r>
            <a:r>
              <a:rPr lang="en-US" altLang="ko-KR" dirty="0" err="1"/>
              <a:t>base.bson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3F15AB-30A3-4459-822E-532000721E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48639"/>
            <a:ext cx="2188672" cy="27320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6C4D54-E24B-4538-819C-4B40DBBA35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6871" y="1648639"/>
            <a:ext cx="4100945" cy="27320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8C3BBA-FE56-44CF-9C54-49C6A96B98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859" y="1648639"/>
            <a:ext cx="5418141" cy="2732041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18E2191-84F3-4D97-8980-D57D0CD45500}"/>
              </a:ext>
            </a:extLst>
          </p:cNvPr>
          <p:cNvSpPr/>
          <p:nvPr/>
        </p:nvSpPr>
        <p:spPr>
          <a:xfrm>
            <a:off x="1975619" y="2777629"/>
            <a:ext cx="663337" cy="4740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BAD4FBD-E670-4FE5-ADAC-D5C13242AE0F}"/>
              </a:ext>
            </a:extLst>
          </p:cNvPr>
          <p:cNvSpPr/>
          <p:nvPr/>
        </p:nvSpPr>
        <p:spPr>
          <a:xfrm>
            <a:off x="6320315" y="2777629"/>
            <a:ext cx="663337" cy="4740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B0FAD36-6891-407A-9D4C-86EA97BCBEAC}"/>
              </a:ext>
            </a:extLst>
          </p:cNvPr>
          <p:cNvSpPr/>
          <p:nvPr/>
        </p:nvSpPr>
        <p:spPr>
          <a:xfrm>
            <a:off x="124979" y="2038097"/>
            <a:ext cx="829599" cy="286003"/>
          </a:xfrm>
          <a:prstGeom prst="roundRect">
            <a:avLst>
              <a:gd name="adj" fmla="val 3854"/>
            </a:avLst>
          </a:prstGeom>
          <a:noFill/>
          <a:ln w="38100">
            <a:solidFill>
              <a:srgbClr val="FEC8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325C71-835E-4CF0-A818-9A1EDD80EC48}"/>
              </a:ext>
            </a:extLst>
          </p:cNvPr>
          <p:cNvSpPr/>
          <p:nvPr/>
        </p:nvSpPr>
        <p:spPr>
          <a:xfrm>
            <a:off x="1" y="4380678"/>
            <a:ext cx="2188672" cy="7247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Click </a:t>
            </a:r>
          </a:p>
          <a:p>
            <a:pPr algn="ctr"/>
            <a:r>
              <a:rPr lang="en-US" altLang="ko-KR" i="1" dirty="0">
                <a:solidFill>
                  <a:schemeClr val="tx1"/>
                </a:solidFill>
              </a:rPr>
              <a:t>Project &gt; Load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8FB44B-16A6-4CDD-A87B-4429FCE00D85}"/>
              </a:ext>
            </a:extLst>
          </p:cNvPr>
          <p:cNvSpPr/>
          <p:nvPr/>
        </p:nvSpPr>
        <p:spPr>
          <a:xfrm>
            <a:off x="2456869" y="4380678"/>
            <a:ext cx="9735131" cy="112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ko-KR" dirty="0">
                <a:solidFill>
                  <a:schemeClr val="tx1"/>
                </a:solidFill>
              </a:rPr>
              <a:t>Open </a:t>
            </a:r>
            <a:r>
              <a:rPr lang="en-US" altLang="ko-KR" dirty="0" err="1">
                <a:solidFill>
                  <a:schemeClr val="tx1"/>
                </a:solidFill>
              </a:rPr>
              <a:t>base.bson</a:t>
            </a:r>
            <a:r>
              <a:rPr lang="en-US" altLang="ko-KR" dirty="0">
                <a:solidFill>
                  <a:schemeClr val="tx1"/>
                </a:solidFill>
              </a:rPr>
              <a:t> file.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You can get this file from </a:t>
            </a:r>
            <a:r>
              <a:rPr lang="en-US" altLang="ko-KR" dirty="0" err="1">
                <a:solidFill>
                  <a:schemeClr val="tx1"/>
                </a:solidFill>
              </a:rPr>
              <a:t>InEditor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github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</a:rPr>
              <a:t>(https://github.com/STEMLab/InEditor/tree/master/Guide/UserGuide/#4_example_2)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This file contains the project with the floor plan and floor property settings.</a:t>
            </a:r>
          </a:p>
        </p:txBody>
      </p:sp>
    </p:spTree>
    <p:extLst>
      <p:ext uri="{BB962C8B-B14F-4D97-AF65-F5344CB8AC3E}">
        <p14:creationId xmlns:p14="http://schemas.microsoft.com/office/powerpoint/2010/main" val="2763604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DAC70-6775-47AF-9C5C-36F9B983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Draw staircase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83DF3E-F8EB-4AA7-B5A9-EE2310415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194" y="1120563"/>
            <a:ext cx="6845914" cy="5495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56C2EB7-AA6B-4779-9409-5AE984F78AA4}"/>
              </a:ext>
            </a:extLst>
          </p:cNvPr>
          <p:cNvSpPr/>
          <p:nvPr/>
        </p:nvSpPr>
        <p:spPr>
          <a:xfrm>
            <a:off x="3133725" y="1485900"/>
            <a:ext cx="657225" cy="1466850"/>
          </a:xfrm>
          <a:prstGeom prst="rect">
            <a:avLst/>
          </a:prstGeom>
          <a:noFill/>
          <a:ln w="38100">
            <a:solidFill>
              <a:srgbClr val="FEC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1039F8-BB6D-456A-84E0-05016A26A726}"/>
              </a:ext>
            </a:extLst>
          </p:cNvPr>
          <p:cNvSpPr/>
          <p:nvPr/>
        </p:nvSpPr>
        <p:spPr>
          <a:xfrm>
            <a:off x="5543550" y="1485900"/>
            <a:ext cx="657225" cy="1466850"/>
          </a:xfrm>
          <a:prstGeom prst="rect">
            <a:avLst/>
          </a:prstGeom>
          <a:noFill/>
          <a:ln w="38100">
            <a:solidFill>
              <a:srgbClr val="FEC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7E002B-80DC-4CB3-9976-B806B88AED18}"/>
              </a:ext>
            </a:extLst>
          </p:cNvPr>
          <p:cNvSpPr/>
          <p:nvPr/>
        </p:nvSpPr>
        <p:spPr>
          <a:xfrm>
            <a:off x="3133725" y="4410075"/>
            <a:ext cx="657225" cy="1466850"/>
          </a:xfrm>
          <a:prstGeom prst="rect">
            <a:avLst/>
          </a:prstGeom>
          <a:noFill/>
          <a:ln w="38100">
            <a:solidFill>
              <a:srgbClr val="FEC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71EAD8-575E-41BC-83FF-DD0912942D9D}"/>
              </a:ext>
            </a:extLst>
          </p:cNvPr>
          <p:cNvSpPr/>
          <p:nvPr/>
        </p:nvSpPr>
        <p:spPr>
          <a:xfrm>
            <a:off x="4533900" y="4410075"/>
            <a:ext cx="657225" cy="1466850"/>
          </a:xfrm>
          <a:prstGeom prst="rect">
            <a:avLst/>
          </a:prstGeom>
          <a:noFill/>
          <a:ln w="38100">
            <a:solidFill>
              <a:srgbClr val="FEC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E9A5C8-216D-4656-AD6B-EAB69A752A14}"/>
              </a:ext>
            </a:extLst>
          </p:cNvPr>
          <p:cNvSpPr/>
          <p:nvPr/>
        </p:nvSpPr>
        <p:spPr>
          <a:xfrm>
            <a:off x="5985863" y="4362450"/>
            <a:ext cx="657225" cy="1466850"/>
          </a:xfrm>
          <a:prstGeom prst="rect">
            <a:avLst/>
          </a:prstGeom>
          <a:noFill/>
          <a:ln w="38100">
            <a:solidFill>
              <a:srgbClr val="FEC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F8E05A-5180-41FD-B750-6F44DA6D19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82"/>
          <a:stretch/>
        </p:blipFill>
        <p:spPr>
          <a:xfrm>
            <a:off x="9804108" y="1120562"/>
            <a:ext cx="1926911" cy="5495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009B368A-B052-413D-8FA3-FB8B4CF629B4}"/>
              </a:ext>
            </a:extLst>
          </p:cNvPr>
          <p:cNvSpPr/>
          <p:nvPr/>
        </p:nvSpPr>
        <p:spPr>
          <a:xfrm>
            <a:off x="3233197" y="2068262"/>
            <a:ext cx="309261" cy="309261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92ABDB2-231D-4408-B8C4-214E1F541D78}"/>
              </a:ext>
            </a:extLst>
          </p:cNvPr>
          <p:cNvSpPr/>
          <p:nvPr/>
        </p:nvSpPr>
        <p:spPr>
          <a:xfrm>
            <a:off x="5687782" y="2053915"/>
            <a:ext cx="323608" cy="323608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E3079D7-2413-4E85-8E04-3C77E5D4B37B}"/>
              </a:ext>
            </a:extLst>
          </p:cNvPr>
          <p:cNvCxnSpPr>
            <a:cxnSpLocks/>
            <a:stCxn id="20" idx="2"/>
            <a:endCxn id="19" idx="6"/>
          </p:cNvCxnSpPr>
          <p:nvPr/>
        </p:nvCxnSpPr>
        <p:spPr>
          <a:xfrm flipH="1">
            <a:off x="3542458" y="2215719"/>
            <a:ext cx="2145324" cy="7174"/>
          </a:xfrm>
          <a:prstGeom prst="line">
            <a:avLst/>
          </a:prstGeom>
          <a:ln w="28575">
            <a:solidFill>
              <a:srgbClr val="BB9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00BDC5D5-2363-4A99-B179-F6D1B7EACD75}"/>
              </a:ext>
            </a:extLst>
          </p:cNvPr>
          <p:cNvSpPr/>
          <p:nvPr/>
        </p:nvSpPr>
        <p:spPr>
          <a:xfrm>
            <a:off x="3297031" y="4975859"/>
            <a:ext cx="323608" cy="323608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DA1BC39-8D7C-4EDF-8C49-E0956AE19D0B}"/>
              </a:ext>
            </a:extLst>
          </p:cNvPr>
          <p:cNvSpPr/>
          <p:nvPr/>
        </p:nvSpPr>
        <p:spPr>
          <a:xfrm>
            <a:off x="4732685" y="4963882"/>
            <a:ext cx="323608" cy="323608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821BE12-F731-4CCD-8A59-021FDB5AF9E0}"/>
              </a:ext>
            </a:extLst>
          </p:cNvPr>
          <p:cNvSpPr/>
          <p:nvPr/>
        </p:nvSpPr>
        <p:spPr>
          <a:xfrm>
            <a:off x="5603172" y="1976478"/>
            <a:ext cx="492828" cy="492828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8F099F-B3B2-49AA-8BF9-F4C5FF2F0A48}"/>
              </a:ext>
            </a:extLst>
          </p:cNvPr>
          <p:cNvSpPr/>
          <p:nvPr/>
        </p:nvSpPr>
        <p:spPr>
          <a:xfrm>
            <a:off x="3212421" y="4880609"/>
            <a:ext cx="492828" cy="492828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B3DB765-D80C-4054-9139-FBCFFD39C7C5}"/>
              </a:ext>
            </a:extLst>
          </p:cNvPr>
          <p:cNvSpPr/>
          <p:nvPr/>
        </p:nvSpPr>
        <p:spPr>
          <a:xfrm>
            <a:off x="4640901" y="4879272"/>
            <a:ext cx="492828" cy="492828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103C1EF-43E4-4988-BA98-CA2063E5151E}"/>
              </a:ext>
            </a:extLst>
          </p:cNvPr>
          <p:cNvCxnSpPr>
            <a:cxnSpLocks/>
            <a:stCxn id="25" idx="7"/>
            <a:endCxn id="24" idx="3"/>
          </p:cNvCxnSpPr>
          <p:nvPr/>
        </p:nvCxnSpPr>
        <p:spPr>
          <a:xfrm flipV="1">
            <a:off x="3633076" y="2397133"/>
            <a:ext cx="2042269" cy="2555649"/>
          </a:xfrm>
          <a:prstGeom prst="line">
            <a:avLst/>
          </a:prstGeom>
          <a:ln w="28575">
            <a:solidFill>
              <a:srgbClr val="BB9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6A2CECF-BE20-49B8-BF86-4EFBDE0AE551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3620639" y="5125686"/>
            <a:ext cx="1112046" cy="11977"/>
          </a:xfrm>
          <a:prstGeom prst="line">
            <a:avLst/>
          </a:prstGeom>
          <a:ln w="28575">
            <a:solidFill>
              <a:srgbClr val="BB9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4EB1D6C-B568-42ED-8B57-21B2343DCE33}"/>
              </a:ext>
            </a:extLst>
          </p:cNvPr>
          <p:cNvCxnSpPr>
            <a:cxnSpLocks/>
            <a:stCxn id="30" idx="2"/>
            <a:endCxn id="26" idx="6"/>
          </p:cNvCxnSpPr>
          <p:nvPr/>
        </p:nvCxnSpPr>
        <p:spPr>
          <a:xfrm flipH="1">
            <a:off x="5133729" y="5125686"/>
            <a:ext cx="928772" cy="0"/>
          </a:xfrm>
          <a:prstGeom prst="line">
            <a:avLst/>
          </a:prstGeom>
          <a:ln w="28575">
            <a:solidFill>
              <a:srgbClr val="BB9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D4A3F7BF-5B57-4C04-B9D9-7FEB67426CA3}"/>
              </a:ext>
            </a:extLst>
          </p:cNvPr>
          <p:cNvSpPr/>
          <p:nvPr/>
        </p:nvSpPr>
        <p:spPr>
          <a:xfrm>
            <a:off x="6062501" y="4879272"/>
            <a:ext cx="492828" cy="492828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4B3BBD1-D935-499D-9B23-4142E3AF146E}"/>
              </a:ext>
            </a:extLst>
          </p:cNvPr>
          <p:cNvSpPr/>
          <p:nvPr/>
        </p:nvSpPr>
        <p:spPr>
          <a:xfrm>
            <a:off x="361190" y="5799388"/>
            <a:ext cx="219835" cy="229937"/>
          </a:xfrm>
          <a:prstGeom prst="rect">
            <a:avLst/>
          </a:prstGeom>
          <a:noFill/>
          <a:ln w="38100">
            <a:solidFill>
              <a:srgbClr val="FEC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C5D6BA1-4F83-40C6-8C77-2792338D4175}"/>
              </a:ext>
            </a:extLst>
          </p:cNvPr>
          <p:cNvSpPr/>
          <p:nvPr/>
        </p:nvSpPr>
        <p:spPr>
          <a:xfrm>
            <a:off x="327486" y="6211540"/>
            <a:ext cx="309261" cy="309261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61E6A4E-7346-4D8E-BF2E-19144AA48D27}"/>
              </a:ext>
            </a:extLst>
          </p:cNvPr>
          <p:cNvSpPr/>
          <p:nvPr/>
        </p:nvSpPr>
        <p:spPr>
          <a:xfrm>
            <a:off x="866189" y="6206718"/>
            <a:ext cx="323608" cy="323608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00C3761-B585-4D73-848E-75D2E138A73F}"/>
              </a:ext>
            </a:extLst>
          </p:cNvPr>
          <p:cNvCxnSpPr>
            <a:cxnSpLocks/>
            <a:stCxn id="50" idx="2"/>
            <a:endCxn id="49" idx="6"/>
          </p:cNvCxnSpPr>
          <p:nvPr/>
        </p:nvCxnSpPr>
        <p:spPr>
          <a:xfrm flipH="1" flipV="1">
            <a:off x="636747" y="6366171"/>
            <a:ext cx="229442" cy="2351"/>
          </a:xfrm>
          <a:prstGeom prst="line">
            <a:avLst/>
          </a:prstGeom>
          <a:ln w="28575">
            <a:solidFill>
              <a:srgbClr val="BB9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D7CE7CF-E585-4C75-85AC-4C1497CD96CA}"/>
              </a:ext>
            </a:extLst>
          </p:cNvPr>
          <p:cNvSpPr txBox="1"/>
          <p:nvPr/>
        </p:nvSpPr>
        <p:spPr>
          <a:xfrm>
            <a:off x="1329980" y="6188408"/>
            <a:ext cx="117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Stair        </a:t>
            </a:r>
            <a:endParaRPr lang="ko-KR" altLang="en-US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3C800A-72B0-455B-AB30-2741BBCB6F17}"/>
              </a:ext>
            </a:extLst>
          </p:cNvPr>
          <p:cNvSpPr txBox="1"/>
          <p:nvPr/>
        </p:nvSpPr>
        <p:spPr>
          <a:xfrm>
            <a:off x="1329980" y="5728871"/>
            <a:ext cx="117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CellSpace</a:t>
            </a:r>
            <a:r>
              <a:rPr lang="en-US" altLang="ko-KR" sz="1600" dirty="0"/>
              <a:t>        </a:t>
            </a:r>
            <a:endParaRPr lang="ko-KR" altLang="en-US" sz="1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18532E-F326-425A-87E1-746E684A297A}"/>
              </a:ext>
            </a:extLst>
          </p:cNvPr>
          <p:cNvSpPr txBox="1"/>
          <p:nvPr/>
        </p:nvSpPr>
        <p:spPr>
          <a:xfrm>
            <a:off x="243576" y="2500282"/>
            <a:ext cx="226821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Draw </a:t>
            </a:r>
            <a:r>
              <a:rPr lang="en-US" altLang="ko-KR" sz="1600" dirty="0" err="1"/>
              <a:t>CellSpace</a:t>
            </a:r>
            <a:r>
              <a:rPr lang="en-US" altLang="ko-KR" sz="1600" dirty="0"/>
              <a:t>(Stair) and Transition as shown in the picture.</a:t>
            </a:r>
          </a:p>
          <a:p>
            <a:endParaRPr lang="en-US" altLang="ko-KR" sz="1600" dirty="0"/>
          </a:p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  If you do not know how to create </a:t>
            </a:r>
            <a:r>
              <a:rPr lang="en-US" altLang="ko-KR" sz="1400" dirty="0" err="1">
                <a:solidFill>
                  <a:schemeClr val="bg1">
                    <a:lumMod val="65000"/>
                  </a:schemeClr>
                </a:solidFill>
              </a:rPr>
              <a:t>CellSpace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 and Transition, see </a:t>
            </a:r>
            <a:r>
              <a:rPr lang="en-US" altLang="ko-KR" sz="1400" i="1" dirty="0">
                <a:solidFill>
                  <a:schemeClr val="bg1">
                    <a:lumMod val="65000"/>
                  </a:schemeClr>
                </a:solidFill>
              </a:rPr>
              <a:t>User Guide# 2 basic usage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and </a:t>
            </a:r>
            <a:r>
              <a:rPr lang="en-US" altLang="ko-KR" sz="1400" i="1" dirty="0">
                <a:solidFill>
                  <a:schemeClr val="bg1">
                    <a:lumMod val="65000"/>
                  </a:schemeClr>
                </a:solidFill>
              </a:rPr>
              <a:t>User Guide # 4-1 exmple1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4795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2">
            <a:extLst>
              <a:ext uri="{FF2B5EF4-FFF2-40B4-BE49-F238E27FC236}">
                <a16:creationId xmlns:a16="http://schemas.microsoft.com/office/drawing/2014/main" id="{4BDB801B-5FB0-42E8-A720-5C694F2429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9">
            <a:extLst>
              <a:ext uri="{FF2B5EF4-FFF2-40B4-BE49-F238E27FC236}">
                <a16:creationId xmlns:a16="http://schemas.microsoft.com/office/drawing/2014/main" id="{70017513-8BEC-4F1A-BD6A-28227621D650}"/>
              </a:ext>
            </a:extLst>
          </p:cNvPr>
          <p:cNvSpPr/>
          <p:nvPr/>
        </p:nvSpPr>
        <p:spPr>
          <a:xfrm>
            <a:off x="0" y="1"/>
            <a:ext cx="715191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11">
            <a:extLst>
              <a:ext uri="{FF2B5EF4-FFF2-40B4-BE49-F238E27FC236}">
                <a16:creationId xmlns:a16="http://schemas.microsoft.com/office/drawing/2014/main" id="{2F428EB9-5B33-49A2-8242-BB00D39F29C0}"/>
              </a:ext>
            </a:extLst>
          </p:cNvPr>
          <p:cNvSpPr txBox="1"/>
          <p:nvPr/>
        </p:nvSpPr>
        <p:spPr>
          <a:xfrm>
            <a:off x="1051131" y="1228397"/>
            <a:ext cx="560298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How to make an </a:t>
            </a:r>
            <a:r>
              <a:rPr kumimoji="1" lang="en-US" altLang="ja-JP" sz="4400" b="1" dirty="0" err="1">
                <a:solidFill>
                  <a:schemeClr val="bg1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IndoorGML</a:t>
            </a:r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 file </a:t>
            </a:r>
            <a:r>
              <a:rPr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contain stair, escalator and elevator using   </a:t>
            </a:r>
          </a:p>
          <a:p>
            <a:r>
              <a:rPr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              </a:t>
            </a:r>
            <a:r>
              <a:rPr lang="en-US" altLang="ja-JP" sz="6000" b="1" dirty="0" err="1">
                <a:solidFill>
                  <a:srgbClr val="FFD744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InEditor</a:t>
            </a:r>
            <a:r>
              <a:rPr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?</a:t>
            </a:r>
            <a:endParaRPr kumimoji="1" lang="ja-JP" alt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テキスト ボックス 14">
            <a:extLst>
              <a:ext uri="{FF2B5EF4-FFF2-40B4-BE49-F238E27FC236}">
                <a16:creationId xmlns:a16="http://schemas.microsoft.com/office/drawing/2014/main" id="{BACA3704-8CC0-43D7-AD17-0D673D1EA5AD}"/>
              </a:ext>
            </a:extLst>
          </p:cNvPr>
          <p:cNvSpPr txBox="1"/>
          <p:nvPr/>
        </p:nvSpPr>
        <p:spPr>
          <a:xfrm>
            <a:off x="618445" y="1228397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kumimoji="1" lang="ja-JP" alt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03C9B5-D917-49A5-9518-0FB59DE7F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150" y="914399"/>
            <a:ext cx="3397614" cy="5283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7949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5C7FBC9-AA93-4987-9765-D241401A0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031" y="1156651"/>
            <a:ext cx="6998185" cy="549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BEF5FD-B20F-49B1-A49B-2535A4147D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10"/>
          <a:stretch/>
        </p:blipFill>
        <p:spPr>
          <a:xfrm>
            <a:off x="10295216" y="1156651"/>
            <a:ext cx="1681580" cy="5497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CDAC70-6775-47AF-9C5C-36F9B983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Draw elevator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6C2EB7-AA6B-4779-9409-5AE984F78AA4}"/>
              </a:ext>
            </a:extLst>
          </p:cNvPr>
          <p:cNvSpPr/>
          <p:nvPr/>
        </p:nvSpPr>
        <p:spPr>
          <a:xfrm>
            <a:off x="4699252" y="2286705"/>
            <a:ext cx="729998" cy="580858"/>
          </a:xfrm>
          <a:prstGeom prst="rect">
            <a:avLst/>
          </a:prstGeom>
          <a:noFill/>
          <a:ln w="38100">
            <a:solidFill>
              <a:srgbClr val="FEC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09B368A-B052-413D-8FA3-FB8B4CF629B4}"/>
              </a:ext>
            </a:extLst>
          </p:cNvPr>
          <p:cNvSpPr/>
          <p:nvPr/>
        </p:nvSpPr>
        <p:spPr>
          <a:xfrm>
            <a:off x="4909620" y="2397133"/>
            <a:ext cx="309261" cy="309261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92ABDB2-231D-4408-B8C4-214E1F541D78}"/>
              </a:ext>
            </a:extLst>
          </p:cNvPr>
          <p:cNvSpPr/>
          <p:nvPr/>
        </p:nvSpPr>
        <p:spPr>
          <a:xfrm>
            <a:off x="7429897" y="2397133"/>
            <a:ext cx="323608" cy="323608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E3079D7-2413-4E85-8E04-3C77E5D4B37B}"/>
              </a:ext>
            </a:extLst>
          </p:cNvPr>
          <p:cNvCxnSpPr>
            <a:cxnSpLocks/>
            <a:stCxn id="20" idx="2"/>
            <a:endCxn id="19" idx="6"/>
          </p:cNvCxnSpPr>
          <p:nvPr/>
        </p:nvCxnSpPr>
        <p:spPr>
          <a:xfrm flipH="1" flipV="1">
            <a:off x="5218881" y="2551764"/>
            <a:ext cx="2211016" cy="7173"/>
          </a:xfrm>
          <a:prstGeom prst="line">
            <a:avLst/>
          </a:prstGeom>
          <a:ln w="28575">
            <a:solidFill>
              <a:srgbClr val="BB9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00BDC5D5-2363-4A99-B179-F6D1B7EACD75}"/>
              </a:ext>
            </a:extLst>
          </p:cNvPr>
          <p:cNvSpPr/>
          <p:nvPr/>
        </p:nvSpPr>
        <p:spPr>
          <a:xfrm>
            <a:off x="4902642" y="5305746"/>
            <a:ext cx="323608" cy="323608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DA1BC39-8D7C-4EDF-8C49-E0956AE19D0B}"/>
              </a:ext>
            </a:extLst>
          </p:cNvPr>
          <p:cNvSpPr/>
          <p:nvPr/>
        </p:nvSpPr>
        <p:spPr>
          <a:xfrm>
            <a:off x="7454079" y="5295106"/>
            <a:ext cx="323608" cy="323608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821BE12-F731-4CCD-8A59-021FDB5AF9E0}"/>
              </a:ext>
            </a:extLst>
          </p:cNvPr>
          <p:cNvSpPr/>
          <p:nvPr/>
        </p:nvSpPr>
        <p:spPr>
          <a:xfrm>
            <a:off x="7345287" y="2319696"/>
            <a:ext cx="492828" cy="492828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8F099F-B3B2-49AA-8BF9-F4C5FF2F0A48}"/>
              </a:ext>
            </a:extLst>
          </p:cNvPr>
          <p:cNvSpPr/>
          <p:nvPr/>
        </p:nvSpPr>
        <p:spPr>
          <a:xfrm>
            <a:off x="4818032" y="5210496"/>
            <a:ext cx="492828" cy="492828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103C1EF-43E4-4988-BA98-CA2063E5151E}"/>
              </a:ext>
            </a:extLst>
          </p:cNvPr>
          <p:cNvCxnSpPr>
            <a:cxnSpLocks/>
            <a:stCxn id="25" idx="7"/>
            <a:endCxn id="24" idx="3"/>
          </p:cNvCxnSpPr>
          <p:nvPr/>
        </p:nvCxnSpPr>
        <p:spPr>
          <a:xfrm flipV="1">
            <a:off x="5238687" y="2740351"/>
            <a:ext cx="2178773" cy="2542318"/>
          </a:xfrm>
          <a:prstGeom prst="line">
            <a:avLst/>
          </a:prstGeom>
          <a:ln w="28575">
            <a:solidFill>
              <a:srgbClr val="BB9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6A2CECF-BE20-49B8-BF86-4EFBDE0AE551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5226250" y="5456910"/>
            <a:ext cx="2227829" cy="10640"/>
          </a:xfrm>
          <a:prstGeom prst="line">
            <a:avLst/>
          </a:prstGeom>
          <a:ln w="28575">
            <a:solidFill>
              <a:srgbClr val="BB9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4B3BBD1-D935-499D-9B23-4142E3AF146E}"/>
              </a:ext>
            </a:extLst>
          </p:cNvPr>
          <p:cNvSpPr/>
          <p:nvPr/>
        </p:nvSpPr>
        <p:spPr>
          <a:xfrm>
            <a:off x="361190" y="5799388"/>
            <a:ext cx="219835" cy="229937"/>
          </a:xfrm>
          <a:prstGeom prst="rect">
            <a:avLst/>
          </a:prstGeom>
          <a:noFill/>
          <a:ln w="38100">
            <a:solidFill>
              <a:srgbClr val="FEC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C5D6BA1-4F83-40C6-8C77-2792338D4175}"/>
              </a:ext>
            </a:extLst>
          </p:cNvPr>
          <p:cNvSpPr/>
          <p:nvPr/>
        </p:nvSpPr>
        <p:spPr>
          <a:xfrm>
            <a:off x="327486" y="6211540"/>
            <a:ext cx="309261" cy="309261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61E6A4E-7346-4D8E-BF2E-19144AA48D27}"/>
              </a:ext>
            </a:extLst>
          </p:cNvPr>
          <p:cNvSpPr/>
          <p:nvPr/>
        </p:nvSpPr>
        <p:spPr>
          <a:xfrm>
            <a:off x="866189" y="6206718"/>
            <a:ext cx="323608" cy="323608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00C3761-B585-4D73-848E-75D2E138A73F}"/>
              </a:ext>
            </a:extLst>
          </p:cNvPr>
          <p:cNvCxnSpPr>
            <a:cxnSpLocks/>
            <a:stCxn id="50" idx="2"/>
            <a:endCxn id="49" idx="6"/>
          </p:cNvCxnSpPr>
          <p:nvPr/>
        </p:nvCxnSpPr>
        <p:spPr>
          <a:xfrm flipH="1" flipV="1">
            <a:off x="636747" y="6366171"/>
            <a:ext cx="229442" cy="2351"/>
          </a:xfrm>
          <a:prstGeom prst="line">
            <a:avLst/>
          </a:prstGeom>
          <a:ln w="28575">
            <a:solidFill>
              <a:srgbClr val="BB9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D7CE7CF-E585-4C75-85AC-4C1497CD96CA}"/>
              </a:ext>
            </a:extLst>
          </p:cNvPr>
          <p:cNvSpPr txBox="1"/>
          <p:nvPr/>
        </p:nvSpPr>
        <p:spPr>
          <a:xfrm>
            <a:off x="1329980" y="6188408"/>
            <a:ext cx="117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Stair        </a:t>
            </a:r>
            <a:endParaRPr lang="ko-KR" altLang="en-US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3C800A-72B0-455B-AB30-2741BBCB6F17}"/>
              </a:ext>
            </a:extLst>
          </p:cNvPr>
          <p:cNvSpPr txBox="1"/>
          <p:nvPr/>
        </p:nvSpPr>
        <p:spPr>
          <a:xfrm>
            <a:off x="1329980" y="5728871"/>
            <a:ext cx="117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CellSpace</a:t>
            </a:r>
            <a:r>
              <a:rPr lang="en-US" altLang="ko-KR" sz="1600" dirty="0"/>
              <a:t>        </a:t>
            </a:r>
            <a:endParaRPr lang="ko-KR" altLang="en-US" sz="1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18532E-F326-425A-87E1-746E684A297A}"/>
              </a:ext>
            </a:extLst>
          </p:cNvPr>
          <p:cNvSpPr txBox="1"/>
          <p:nvPr/>
        </p:nvSpPr>
        <p:spPr>
          <a:xfrm>
            <a:off x="273582" y="3236727"/>
            <a:ext cx="2268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Draw </a:t>
            </a:r>
            <a:r>
              <a:rPr lang="en-US" altLang="ko-KR" sz="1600" dirty="0" err="1"/>
              <a:t>CellSpace</a:t>
            </a:r>
            <a:r>
              <a:rPr lang="en-US" altLang="ko-KR" sz="1600" dirty="0"/>
              <a:t>(Stair) and Transition as shown in the picture.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831C69-8073-4803-A328-5FBD128EA846}"/>
              </a:ext>
            </a:extLst>
          </p:cNvPr>
          <p:cNvSpPr/>
          <p:nvPr/>
        </p:nvSpPr>
        <p:spPr>
          <a:xfrm>
            <a:off x="7250884" y="2286705"/>
            <a:ext cx="729998" cy="580858"/>
          </a:xfrm>
          <a:prstGeom prst="rect">
            <a:avLst/>
          </a:prstGeom>
          <a:noFill/>
          <a:ln w="38100">
            <a:solidFill>
              <a:srgbClr val="FEC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48665D7-105D-46EB-9FC5-F582D88DCF0C}"/>
              </a:ext>
            </a:extLst>
          </p:cNvPr>
          <p:cNvSpPr/>
          <p:nvPr/>
        </p:nvSpPr>
        <p:spPr>
          <a:xfrm>
            <a:off x="4675619" y="5174297"/>
            <a:ext cx="729998" cy="580858"/>
          </a:xfrm>
          <a:prstGeom prst="rect">
            <a:avLst/>
          </a:prstGeom>
          <a:noFill/>
          <a:ln w="38100">
            <a:solidFill>
              <a:srgbClr val="FEC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8D66379-6EFD-4E0E-9B7F-1890274CBDDE}"/>
              </a:ext>
            </a:extLst>
          </p:cNvPr>
          <p:cNvSpPr/>
          <p:nvPr/>
        </p:nvSpPr>
        <p:spPr>
          <a:xfrm>
            <a:off x="7240963" y="5174297"/>
            <a:ext cx="729998" cy="580858"/>
          </a:xfrm>
          <a:prstGeom prst="rect">
            <a:avLst/>
          </a:prstGeom>
          <a:noFill/>
          <a:ln w="38100">
            <a:solidFill>
              <a:srgbClr val="FEC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95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DAC70-6775-47AF-9C5C-36F9B983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Draw corridor of each floor (1)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5671FC-BCD5-4FBC-91D8-D77CBB9AA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222" y="402539"/>
            <a:ext cx="4259339" cy="20762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56D850-8FAB-4CE5-B1CF-0C92A348E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220" y="2478793"/>
            <a:ext cx="4259339" cy="20762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7F7D2BA-B7BC-4097-97DB-6A0816799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218" y="4540234"/>
            <a:ext cx="4259340" cy="2076254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831C69-8073-4803-A328-5FBD128EA846}"/>
              </a:ext>
            </a:extLst>
          </p:cNvPr>
          <p:cNvSpPr/>
          <p:nvPr/>
        </p:nvSpPr>
        <p:spPr>
          <a:xfrm>
            <a:off x="8737600" y="2939401"/>
            <a:ext cx="2948958" cy="1417767"/>
          </a:xfrm>
          <a:prstGeom prst="rect">
            <a:avLst/>
          </a:prstGeom>
          <a:noFill/>
          <a:ln w="38100">
            <a:solidFill>
              <a:srgbClr val="FEC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8D66379-6EFD-4E0E-9B7F-1890274CBDDE}"/>
              </a:ext>
            </a:extLst>
          </p:cNvPr>
          <p:cNvSpPr/>
          <p:nvPr/>
        </p:nvSpPr>
        <p:spPr>
          <a:xfrm>
            <a:off x="9838151" y="5196666"/>
            <a:ext cx="729998" cy="712590"/>
          </a:xfrm>
          <a:prstGeom prst="rect">
            <a:avLst/>
          </a:prstGeom>
          <a:noFill/>
          <a:ln w="38100">
            <a:solidFill>
              <a:srgbClr val="FEC80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EB1404-0AD7-4710-9E52-4425B401B498}"/>
              </a:ext>
            </a:extLst>
          </p:cNvPr>
          <p:cNvSpPr/>
          <p:nvPr/>
        </p:nvSpPr>
        <p:spPr>
          <a:xfrm>
            <a:off x="736600" y="5189751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 If you do not know how to create Hole, see </a:t>
            </a:r>
            <a:r>
              <a:rPr lang="en-US" altLang="ko-KR" sz="1400" i="1" dirty="0">
                <a:solidFill>
                  <a:schemeClr val="bg1">
                    <a:lumMod val="65000"/>
                  </a:schemeClr>
                </a:solidFill>
              </a:rPr>
              <a:t>User Guide# 2 basic usage.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C2A6E9-4310-4046-AF20-6CE3ECBBAC0C}"/>
              </a:ext>
            </a:extLst>
          </p:cNvPr>
          <p:cNvSpPr txBox="1"/>
          <p:nvPr/>
        </p:nvSpPr>
        <p:spPr>
          <a:xfrm>
            <a:off x="971550" y="2651256"/>
            <a:ext cx="5626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In the center of the corridor, an empty space is required for the escalator. Draw a cell space for each layer and add a hole to create an empty space.</a:t>
            </a:r>
          </a:p>
          <a:p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E972D1-FB03-44CF-AC3C-7E32CD62FC23}"/>
              </a:ext>
            </a:extLst>
          </p:cNvPr>
          <p:cNvSpPr/>
          <p:nvPr/>
        </p:nvSpPr>
        <p:spPr>
          <a:xfrm>
            <a:off x="843790" y="6189323"/>
            <a:ext cx="219835" cy="229937"/>
          </a:xfrm>
          <a:prstGeom prst="rect">
            <a:avLst/>
          </a:prstGeom>
          <a:noFill/>
          <a:ln w="38100">
            <a:solidFill>
              <a:srgbClr val="FEC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E0C9A1-4F54-4D57-9BE5-1EBE366105C9}"/>
              </a:ext>
            </a:extLst>
          </p:cNvPr>
          <p:cNvSpPr txBox="1"/>
          <p:nvPr/>
        </p:nvSpPr>
        <p:spPr>
          <a:xfrm>
            <a:off x="1215680" y="6135014"/>
            <a:ext cx="117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CellSpace</a:t>
            </a:r>
            <a:r>
              <a:rPr lang="en-US" altLang="ko-KR" sz="1600" dirty="0"/>
              <a:t>        </a:t>
            </a:r>
            <a:endParaRPr lang="ko-KR" altLang="en-US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94E2C8-7F14-46C4-AD3D-08B3E98F1E9E}"/>
              </a:ext>
            </a:extLst>
          </p:cNvPr>
          <p:cNvSpPr/>
          <p:nvPr/>
        </p:nvSpPr>
        <p:spPr>
          <a:xfrm>
            <a:off x="2744560" y="6170272"/>
            <a:ext cx="274586" cy="268038"/>
          </a:xfrm>
          <a:prstGeom prst="rect">
            <a:avLst/>
          </a:prstGeom>
          <a:noFill/>
          <a:ln w="38100">
            <a:solidFill>
              <a:srgbClr val="FEC80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7A242D-95AC-4A0B-9C66-687411687991}"/>
              </a:ext>
            </a:extLst>
          </p:cNvPr>
          <p:cNvSpPr txBox="1"/>
          <p:nvPr/>
        </p:nvSpPr>
        <p:spPr>
          <a:xfrm>
            <a:off x="3197741" y="6135014"/>
            <a:ext cx="117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Hole       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9343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DAC70-6775-47AF-9C5C-36F9B983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Draw corridor of each floor (2)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7F7D2BA-B7BC-4097-97DB-6A08167999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936" y="1457700"/>
            <a:ext cx="3124180" cy="173616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B1EA220-5918-45CF-A7F8-136073BB3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62" y="3193601"/>
            <a:ext cx="3124180" cy="28989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7ABFE4B-4B7F-46C7-A75C-4DE5F342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000" y="1457700"/>
            <a:ext cx="3336173" cy="173183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DB88970-4DA1-4BF4-90AF-333EB0FB7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675" y="3189535"/>
            <a:ext cx="3319150" cy="28989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C2F0BEC-7ED7-45AC-BCDF-08CF3376B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0281" y="1457700"/>
            <a:ext cx="3181627" cy="173183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E35582C-AEFD-4E46-8668-A7920B8080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1629" y="3189536"/>
            <a:ext cx="3170279" cy="28989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5ACE9B27-FE1B-4460-A15C-D20309F39F5A}"/>
              </a:ext>
            </a:extLst>
          </p:cNvPr>
          <p:cNvSpPr/>
          <p:nvPr/>
        </p:nvSpPr>
        <p:spPr>
          <a:xfrm>
            <a:off x="4024790" y="3663664"/>
            <a:ext cx="663337" cy="4740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81FB99CC-58D6-4C51-AD0C-8067B9BC5F48}"/>
              </a:ext>
            </a:extLst>
          </p:cNvPr>
          <p:cNvSpPr/>
          <p:nvPr/>
        </p:nvSpPr>
        <p:spPr>
          <a:xfrm>
            <a:off x="7735825" y="3663664"/>
            <a:ext cx="663337" cy="4740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38048819-F959-426E-BEB8-1BBD6AC35EBD}"/>
              </a:ext>
            </a:extLst>
          </p:cNvPr>
          <p:cNvSpPr/>
          <p:nvPr/>
        </p:nvSpPr>
        <p:spPr>
          <a:xfrm>
            <a:off x="11381908" y="3663663"/>
            <a:ext cx="663337" cy="4740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189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B05284-7E70-4AB4-8F92-5B10F8BF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214" y="1397690"/>
            <a:ext cx="3291510" cy="18175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E44019-35E3-46C2-AF24-5249E1C73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213" y="3203663"/>
            <a:ext cx="3274497" cy="31800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CDAC70-6775-47AF-9C5C-36F9B983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Draw corridor of each floor (3)</a:t>
            </a:r>
            <a:endParaRPr lang="ko-KR" altLang="en-US" dirty="0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81FB99CC-58D6-4C51-AD0C-8067B9BC5F48}"/>
              </a:ext>
            </a:extLst>
          </p:cNvPr>
          <p:cNvSpPr/>
          <p:nvPr/>
        </p:nvSpPr>
        <p:spPr>
          <a:xfrm>
            <a:off x="6103131" y="3625309"/>
            <a:ext cx="663337" cy="4740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E07733-AF61-42D2-B58C-5193C991A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892" y="1377846"/>
            <a:ext cx="3297239" cy="18258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E757562-446D-4C15-9E05-1A53A2B39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1622" y="3203664"/>
            <a:ext cx="3291510" cy="31800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4290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DAC70-6775-47AF-9C5C-36F9B983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Draw escalator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B880FF-3E27-4139-B5CD-FF114CA5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105580"/>
            <a:ext cx="5102679" cy="27685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3CA161-C3EF-4CE1-8802-D0046E9C1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770" y="4032643"/>
            <a:ext cx="2958246" cy="25815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7BF640-A928-42FF-A1BF-A138E2520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0" y="3874174"/>
            <a:ext cx="5102679" cy="28566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B2FF93-4FB7-46A1-91D5-1655DA8038E2}"/>
              </a:ext>
            </a:extLst>
          </p:cNvPr>
          <p:cNvSpPr/>
          <p:nvPr/>
        </p:nvSpPr>
        <p:spPr>
          <a:xfrm>
            <a:off x="2926080" y="4533900"/>
            <a:ext cx="1097280" cy="1218520"/>
          </a:xfrm>
          <a:prstGeom prst="rect">
            <a:avLst/>
          </a:prstGeom>
          <a:noFill/>
          <a:ln w="38100">
            <a:solidFill>
              <a:srgbClr val="FEC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45A861B7-9A65-463E-AA8A-DCE13463971A}"/>
              </a:ext>
            </a:extLst>
          </p:cNvPr>
          <p:cNvSpPr/>
          <p:nvPr/>
        </p:nvSpPr>
        <p:spPr>
          <a:xfrm>
            <a:off x="4023360" y="4013200"/>
            <a:ext cx="3410857" cy="2659018"/>
          </a:xfrm>
          <a:custGeom>
            <a:avLst/>
            <a:gdLst>
              <a:gd name="connsiteX0" fmla="*/ 2446020 w 2446020"/>
              <a:gd name="connsiteY0" fmla="*/ 0 h 3642360"/>
              <a:gd name="connsiteX1" fmla="*/ 0 w 2446020"/>
              <a:gd name="connsiteY1" fmla="*/ 1562100 h 3642360"/>
              <a:gd name="connsiteX2" fmla="*/ 0 w 2446020"/>
              <a:gd name="connsiteY2" fmla="*/ 2781300 h 3642360"/>
              <a:gd name="connsiteX3" fmla="*/ 2438400 w 2446020"/>
              <a:gd name="connsiteY3" fmla="*/ 3642360 h 3642360"/>
              <a:gd name="connsiteX4" fmla="*/ 2446020 w 2446020"/>
              <a:gd name="connsiteY4" fmla="*/ 0 h 3642360"/>
              <a:gd name="connsiteX0" fmla="*/ 3403963 w 3403963"/>
              <a:gd name="connsiteY0" fmla="*/ 0 h 2626360"/>
              <a:gd name="connsiteX1" fmla="*/ 0 w 3403963"/>
              <a:gd name="connsiteY1" fmla="*/ 546100 h 2626360"/>
              <a:gd name="connsiteX2" fmla="*/ 0 w 3403963"/>
              <a:gd name="connsiteY2" fmla="*/ 1765300 h 2626360"/>
              <a:gd name="connsiteX3" fmla="*/ 2438400 w 3403963"/>
              <a:gd name="connsiteY3" fmla="*/ 2626360 h 2626360"/>
              <a:gd name="connsiteX4" fmla="*/ 3403963 w 3403963"/>
              <a:gd name="connsiteY4" fmla="*/ 0 h 2626360"/>
              <a:gd name="connsiteX0" fmla="*/ 3403963 w 3410857"/>
              <a:gd name="connsiteY0" fmla="*/ 0 h 2684418"/>
              <a:gd name="connsiteX1" fmla="*/ 0 w 3410857"/>
              <a:gd name="connsiteY1" fmla="*/ 546100 h 2684418"/>
              <a:gd name="connsiteX2" fmla="*/ 0 w 3410857"/>
              <a:gd name="connsiteY2" fmla="*/ 1765300 h 2684418"/>
              <a:gd name="connsiteX3" fmla="*/ 3410857 w 3410857"/>
              <a:gd name="connsiteY3" fmla="*/ 2684418 h 2684418"/>
              <a:gd name="connsiteX4" fmla="*/ 3403963 w 3410857"/>
              <a:gd name="connsiteY4" fmla="*/ 0 h 2684418"/>
              <a:gd name="connsiteX0" fmla="*/ 3403963 w 3410857"/>
              <a:gd name="connsiteY0" fmla="*/ 0 h 2659018"/>
              <a:gd name="connsiteX1" fmla="*/ 0 w 3410857"/>
              <a:gd name="connsiteY1" fmla="*/ 520700 h 2659018"/>
              <a:gd name="connsiteX2" fmla="*/ 0 w 3410857"/>
              <a:gd name="connsiteY2" fmla="*/ 1739900 h 2659018"/>
              <a:gd name="connsiteX3" fmla="*/ 3410857 w 3410857"/>
              <a:gd name="connsiteY3" fmla="*/ 2659018 h 2659018"/>
              <a:gd name="connsiteX4" fmla="*/ 3403963 w 3410857"/>
              <a:gd name="connsiteY4" fmla="*/ 0 h 265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0857" h="2659018">
                <a:moveTo>
                  <a:pt x="3403963" y="0"/>
                </a:moveTo>
                <a:lnTo>
                  <a:pt x="0" y="520700"/>
                </a:lnTo>
                <a:lnTo>
                  <a:pt x="0" y="1739900"/>
                </a:lnTo>
                <a:lnTo>
                  <a:pt x="3410857" y="2659018"/>
                </a:lnTo>
                <a:lnTo>
                  <a:pt x="3403963" y="0"/>
                </a:lnTo>
                <a:close/>
              </a:path>
            </a:pathLst>
          </a:custGeom>
          <a:solidFill>
            <a:schemeClr val="bg1">
              <a:lumMod val="8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798D07-6216-43F4-820A-469A017B8D25}"/>
              </a:ext>
            </a:extLst>
          </p:cNvPr>
          <p:cNvSpPr txBox="1"/>
          <p:nvPr/>
        </p:nvSpPr>
        <p:spPr>
          <a:xfrm>
            <a:off x="6015182" y="1184505"/>
            <a:ext cx="59617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Draw a </a:t>
            </a:r>
            <a:r>
              <a:rPr lang="en-US" altLang="ko-KR" dirty="0" err="1"/>
              <a:t>CellSpace</a:t>
            </a:r>
            <a:r>
              <a:rPr lang="en-US" altLang="ko-KR" dirty="0"/>
              <a:t>, paying attention to the direction of the slant, as we did in the example above. The position and height of the state are changed flexibly and appropriately.</a:t>
            </a:r>
          </a:p>
          <a:p>
            <a:r>
              <a:rPr lang="en-US" altLang="ko-KR" dirty="0"/>
              <a:t>  In this example, the height of the state of the escalator was adjusted with the following rules.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Located in 1F :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2F or more and connected to the lower floor :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2F or more and connected to the upper layer : 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5663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DAC70-6775-47AF-9C5C-36F9B983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Draw escalator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D742F2-1E5E-4486-A98A-B53D56CDE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293" y="1459532"/>
            <a:ext cx="2269985" cy="482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CEC091-15B0-45C5-85AA-25E7E5D32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48" y="1459531"/>
            <a:ext cx="2269985" cy="48260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424A34-E663-4F7E-8D06-AD47EE0D4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59531"/>
            <a:ext cx="2377562" cy="482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805D70-91AF-4ED6-B54C-F2696B64B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422" y="1459531"/>
            <a:ext cx="1964221" cy="4826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9322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CC35F6E-0DE3-43EE-96FF-41F41F8C4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562"/>
          <a:stretch/>
        </p:blipFill>
        <p:spPr>
          <a:xfrm>
            <a:off x="6096000" y="1558372"/>
            <a:ext cx="5679744" cy="2885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45B5B34-DF59-4ABB-8050-CB756915B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03412"/>
            <a:ext cx="10515600" cy="725080"/>
          </a:xfrm>
        </p:spPr>
        <p:txBody>
          <a:bodyPr/>
          <a:lstStyle/>
          <a:p>
            <a:r>
              <a:rPr lang="en-US" altLang="ko-KR" sz="3200" dirty="0"/>
              <a:t>Add the transition</a:t>
            </a:r>
            <a:br>
              <a:rPr lang="en-US" altLang="ko-KR" sz="3200" dirty="0"/>
            </a:br>
            <a:r>
              <a:rPr lang="en-US" altLang="ko-KR" sz="3200" dirty="0"/>
              <a:t>between escalator and corridor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EAD21A-244C-4849-96CC-1A3F5077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78" y="1558373"/>
            <a:ext cx="5281122" cy="28858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AC5403-C751-4E70-BB0E-835EB741BA8A}"/>
              </a:ext>
            </a:extLst>
          </p:cNvPr>
          <p:cNvSpPr txBox="1"/>
          <p:nvPr/>
        </p:nvSpPr>
        <p:spPr>
          <a:xfrm>
            <a:off x="954578" y="4990982"/>
            <a:ext cx="10515600" cy="1421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504000" tIns="216000" bIns="216000" rtlCol="0">
            <a:spAutoFit/>
          </a:bodyPr>
          <a:lstStyle/>
          <a:p>
            <a:r>
              <a:rPr lang="en-US" altLang="ko-KR" sz="1600" dirty="0"/>
              <a:t>If you create the Transitions based on the distribution of the current States, you can see Figure 1.</a:t>
            </a:r>
          </a:p>
          <a:p>
            <a:r>
              <a:rPr lang="en-US" altLang="ko-KR" sz="1600" dirty="0"/>
              <a:t>However, in general, the path of a person moving on an escalator is close to Figure 2.</a:t>
            </a:r>
          </a:p>
          <a:p>
            <a:endParaRPr lang="en-US" altLang="ko-KR" sz="1600" dirty="0"/>
          </a:p>
          <a:p>
            <a:r>
              <a:rPr lang="en-US" altLang="ko-KR" sz="1600" dirty="0"/>
              <a:t>On the next page, we will add a sub layer to represent a fine network like Figure 2.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75F89-1A49-4746-A6EF-EA46C52497F8}"/>
              </a:ext>
            </a:extLst>
          </p:cNvPr>
          <p:cNvSpPr txBox="1"/>
          <p:nvPr/>
        </p:nvSpPr>
        <p:spPr>
          <a:xfrm>
            <a:off x="2755891" y="4444229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Figure 1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8FE420-D1E1-45A6-9151-096415878829}"/>
              </a:ext>
            </a:extLst>
          </p:cNvPr>
          <p:cNvSpPr txBox="1"/>
          <p:nvPr/>
        </p:nvSpPr>
        <p:spPr>
          <a:xfrm>
            <a:off x="8515724" y="4477357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Figure 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06406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B5B34-DF59-4ABB-8050-CB756915B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03412"/>
            <a:ext cx="10515600" cy="725080"/>
          </a:xfrm>
        </p:spPr>
        <p:txBody>
          <a:bodyPr/>
          <a:lstStyle/>
          <a:p>
            <a:r>
              <a:rPr lang="en-US" altLang="ko-KR" sz="3200" dirty="0"/>
              <a:t>Sub layer (1)</a:t>
            </a:r>
            <a:endParaRPr lang="ko-KR" altLang="en-US" sz="3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B1C399-1237-4EE7-AEB4-9CC6FB315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1" y="4674992"/>
            <a:ext cx="4365114" cy="2274005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perspectiveRelaxed"/>
            <a:lightRig rig="threePt" dir="t"/>
          </a:scene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3B8306-96AA-4A30-B3C2-87F365F67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1" y="3695909"/>
            <a:ext cx="4365114" cy="2274005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perspectiveRelaxed"/>
            <a:lightRig rig="threePt" dir="t"/>
          </a:scene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584146-5930-4EFE-AD2E-6D8516AA0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1" y="2716826"/>
            <a:ext cx="4365114" cy="2274005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perspectiveRelaxed"/>
            <a:lightRig rig="threePt" dir="t"/>
          </a:scene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AFD46E-3514-44EA-A7CE-3731185B1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1" y="1737743"/>
            <a:ext cx="4365114" cy="2274005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perspectiveRelaxed"/>
            <a:lightRig rig="threePt" dir="t"/>
          </a:scene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C88F70F-A856-473E-A5B7-7DB67726A9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1" y="758660"/>
            <a:ext cx="4365114" cy="2274005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perspectiveRelaxed"/>
            <a:lightRig rig="threePt" dir="t"/>
          </a:scene3d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469940-0BAC-45E6-99AD-9D5E1B46B8BA}"/>
              </a:ext>
            </a:extLst>
          </p:cNvPr>
          <p:cNvSpPr/>
          <p:nvPr/>
        </p:nvSpPr>
        <p:spPr>
          <a:xfrm>
            <a:off x="500490" y="1132988"/>
            <a:ext cx="4579509" cy="536017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B2B94C0-411A-4233-A814-5641BA87DDF7}"/>
              </a:ext>
            </a:extLst>
          </p:cNvPr>
          <p:cNvSpPr/>
          <p:nvPr/>
        </p:nvSpPr>
        <p:spPr>
          <a:xfrm>
            <a:off x="2484581" y="1302820"/>
            <a:ext cx="1069682" cy="4929415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05737992-A1F4-4468-B755-6512A3DB394A}"/>
              </a:ext>
            </a:extLst>
          </p:cNvPr>
          <p:cNvSpPr/>
          <p:nvPr/>
        </p:nvSpPr>
        <p:spPr>
          <a:xfrm>
            <a:off x="5097014" y="2171953"/>
            <a:ext cx="663337" cy="47405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FA89CAF-7E92-4BEC-8A15-1E498BD5335F}"/>
              </a:ext>
            </a:extLst>
          </p:cNvPr>
          <p:cNvSpPr/>
          <p:nvPr/>
        </p:nvSpPr>
        <p:spPr>
          <a:xfrm>
            <a:off x="3571278" y="3057358"/>
            <a:ext cx="2189073" cy="474059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9726C5-11D7-418A-8A1D-BCEA17513922}"/>
              </a:ext>
            </a:extLst>
          </p:cNvPr>
          <p:cNvSpPr txBox="1"/>
          <p:nvPr/>
        </p:nvSpPr>
        <p:spPr>
          <a:xfrm>
            <a:off x="5885845" y="224242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Base Layer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C55E26-7232-45D4-A237-BD2496C18FFF}"/>
              </a:ext>
            </a:extLst>
          </p:cNvPr>
          <p:cNvSpPr txBox="1"/>
          <p:nvPr/>
        </p:nvSpPr>
        <p:spPr>
          <a:xfrm>
            <a:off x="5887579" y="3109721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Sub Layer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01C06-0E49-466E-A90C-BA181B8B64A2}"/>
              </a:ext>
            </a:extLst>
          </p:cNvPr>
          <p:cNvSpPr txBox="1"/>
          <p:nvPr/>
        </p:nvSpPr>
        <p:spPr>
          <a:xfrm>
            <a:off x="7514652" y="1965421"/>
            <a:ext cx="13195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Elevator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Stair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Corridor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8717B2-35DF-4329-B87A-6B9E901CDF58}"/>
              </a:ext>
            </a:extLst>
          </p:cNvPr>
          <p:cNvSpPr txBox="1"/>
          <p:nvPr/>
        </p:nvSpPr>
        <p:spPr>
          <a:xfrm>
            <a:off x="7514652" y="3109721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Escalator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119A29-8F23-4D5C-884F-C866F7615E53}"/>
              </a:ext>
            </a:extLst>
          </p:cNvPr>
          <p:cNvSpPr/>
          <p:nvPr/>
        </p:nvSpPr>
        <p:spPr>
          <a:xfrm>
            <a:off x="5760351" y="4513681"/>
            <a:ext cx="5441401" cy="11748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288000" tIns="216000" rIns="288000" bIns="216000">
            <a:spAutoFit/>
          </a:bodyPr>
          <a:lstStyle/>
          <a:p>
            <a:pPr algn="ctr"/>
            <a:r>
              <a:rPr lang="en-US" altLang="ko-KR" sz="1600" dirty="0"/>
              <a:t>We will separate the escalator area</a:t>
            </a:r>
          </a:p>
          <a:p>
            <a:pPr algn="ctr"/>
            <a:r>
              <a:rPr lang="en-US" altLang="ko-KR" sz="1600" dirty="0"/>
              <a:t>from the existing base layer </a:t>
            </a:r>
          </a:p>
          <a:p>
            <a:pPr algn="ctr"/>
            <a:r>
              <a:rPr lang="en-US" altLang="ko-KR" sz="1600" dirty="0"/>
              <a:t>into the sublayer.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94895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B5B34-DF59-4ABB-8050-CB756915B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03412"/>
            <a:ext cx="10515600" cy="725080"/>
          </a:xfrm>
        </p:spPr>
        <p:txBody>
          <a:bodyPr/>
          <a:lstStyle/>
          <a:p>
            <a:r>
              <a:rPr lang="en-US" altLang="ko-KR" sz="2800" dirty="0"/>
              <a:t>Sub layer (2)</a:t>
            </a:r>
            <a:br>
              <a:rPr lang="en-US" altLang="ko-KR" sz="2800" dirty="0"/>
            </a:br>
            <a:r>
              <a:rPr lang="en-US" altLang="ko-KR" sz="2800" dirty="0"/>
              <a:t>– Load </a:t>
            </a:r>
            <a:r>
              <a:rPr lang="en-US" altLang="ko-KR" sz="2800" dirty="0" err="1"/>
              <a:t>sublayer.bson</a:t>
            </a:r>
            <a:r>
              <a:rPr lang="en-US" altLang="ko-KR" sz="2800" dirty="0"/>
              <a:t> and create sub </a:t>
            </a:r>
            <a:r>
              <a:rPr lang="en-US" altLang="ko-KR" sz="2800" dirty="0" err="1"/>
              <a:t>laeyer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974517-EB25-4E16-AD8D-2CA84C8CC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20" y="1147540"/>
            <a:ext cx="3301544" cy="36229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5DFC61D-C5F8-4188-B93B-456D6E955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828" y="1134840"/>
            <a:ext cx="7007081" cy="45629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8D9FFF-C49F-4D4E-BB23-147B50C868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7755" y="1134840"/>
            <a:ext cx="5804046" cy="45629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275666-ECCB-4B3E-920E-A0401D6AD084}"/>
              </a:ext>
            </a:extLst>
          </p:cNvPr>
          <p:cNvSpPr/>
          <p:nvPr/>
        </p:nvSpPr>
        <p:spPr>
          <a:xfrm>
            <a:off x="650319" y="4770532"/>
            <a:ext cx="3301543" cy="8301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</a:rPr>
              <a:t>Sublayer.bson</a:t>
            </a:r>
            <a:r>
              <a:rPr lang="en-US" altLang="ko-KR" dirty="0">
                <a:solidFill>
                  <a:schemeClr val="tx1"/>
                </a:solidFill>
              </a:rPr>
              <a:t> : ‘Draw elevator' has been completed.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28C9F6-4C20-424D-BAFF-3189F32DB6B5}"/>
              </a:ext>
            </a:extLst>
          </p:cNvPr>
          <p:cNvSpPr/>
          <p:nvPr/>
        </p:nvSpPr>
        <p:spPr>
          <a:xfrm>
            <a:off x="4653828" y="5697758"/>
            <a:ext cx="7207973" cy="10586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Create five more floors for sublayer.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Set each layer property to ‘sub’, fill properties value to properly and copy original floor as the background of sublayer.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106C9F20-1F44-4574-BCE9-F6663D9F8DD6}"/>
              </a:ext>
            </a:extLst>
          </p:cNvPr>
          <p:cNvSpPr/>
          <p:nvPr/>
        </p:nvSpPr>
        <p:spPr>
          <a:xfrm>
            <a:off x="3951862" y="3076095"/>
            <a:ext cx="836038" cy="47405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99B040D0-FD16-4F9F-8482-7927BB5A4C83}"/>
                  </a:ext>
                </a:extLst>
              </p14:cNvPr>
              <p14:cNvContentPartPr/>
              <p14:nvPr/>
            </p14:nvContentPartPr>
            <p14:xfrm>
              <a:off x="4711680" y="2698920"/>
              <a:ext cx="654480" cy="129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99B040D0-FD16-4F9F-8482-7927BB5A4C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95840" y="2635560"/>
                <a:ext cx="6858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752BEBAB-7A5A-424B-9BF4-74DFE3B6B166}"/>
                  </a:ext>
                </a:extLst>
              </p14:cNvPr>
              <p14:cNvContentPartPr/>
              <p14:nvPr/>
            </p14:nvContentPartPr>
            <p14:xfrm>
              <a:off x="4743360" y="2908440"/>
              <a:ext cx="794160" cy="1296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752BEBAB-7A5A-424B-9BF4-74DFE3B6B16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27520" y="2845080"/>
                <a:ext cx="8254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2B183A5E-C4B0-41C2-862E-6B3F34ADE8CA}"/>
                  </a:ext>
                </a:extLst>
              </p14:cNvPr>
              <p14:cNvContentPartPr/>
              <p14:nvPr/>
            </p14:nvContentPartPr>
            <p14:xfrm>
              <a:off x="4743360" y="3041640"/>
              <a:ext cx="209880" cy="129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2B183A5E-C4B0-41C2-862E-6B3F34ADE8C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27520" y="2978280"/>
                <a:ext cx="2412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B9091B3F-C995-4382-8191-6E3C3905C387}"/>
                  </a:ext>
                </a:extLst>
              </p14:cNvPr>
              <p14:cNvContentPartPr/>
              <p14:nvPr/>
            </p14:nvContentPartPr>
            <p14:xfrm>
              <a:off x="4730760" y="3130560"/>
              <a:ext cx="825840" cy="129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B9091B3F-C995-4382-8191-6E3C3905C38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14920" y="3067200"/>
                <a:ext cx="85716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FF99E3B9-4F71-427A-89F2-72D9B851165E}"/>
                  </a:ext>
                </a:extLst>
              </p14:cNvPr>
              <p14:cNvContentPartPr/>
              <p14:nvPr/>
            </p14:nvContentPartPr>
            <p14:xfrm>
              <a:off x="4749840" y="3359160"/>
              <a:ext cx="844920" cy="3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FF99E3B9-4F71-427A-89F2-72D9B851165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34000" y="3295800"/>
                <a:ext cx="8762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08F5723A-55CB-4245-96BE-4014DC1E96F7}"/>
                  </a:ext>
                </a:extLst>
              </p14:cNvPr>
              <p14:cNvContentPartPr/>
              <p14:nvPr/>
            </p14:nvContentPartPr>
            <p14:xfrm>
              <a:off x="4756320" y="3473280"/>
              <a:ext cx="190800" cy="36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08F5723A-55CB-4245-96BE-4014DC1E96F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40480" y="3409920"/>
                <a:ext cx="2221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C2E6DB97-54B7-4E3C-A605-303479210399}"/>
                  </a:ext>
                </a:extLst>
              </p14:cNvPr>
              <p14:cNvContentPartPr/>
              <p14:nvPr/>
            </p14:nvContentPartPr>
            <p14:xfrm>
              <a:off x="4756320" y="3562200"/>
              <a:ext cx="844920" cy="3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C2E6DB97-54B7-4E3C-A605-30347921039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40480" y="3498840"/>
                <a:ext cx="8762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EE1BE424-6052-44EA-986B-42A898474E67}"/>
                  </a:ext>
                </a:extLst>
              </p14:cNvPr>
              <p14:cNvContentPartPr/>
              <p14:nvPr/>
            </p14:nvContentPartPr>
            <p14:xfrm>
              <a:off x="4768920" y="3778200"/>
              <a:ext cx="451080" cy="36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EE1BE424-6052-44EA-986B-42A898474E6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53080" y="3714840"/>
                <a:ext cx="4824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0D11D118-D912-49BF-9763-979F257905AA}"/>
                  </a:ext>
                </a:extLst>
              </p14:cNvPr>
              <p14:cNvContentPartPr/>
              <p14:nvPr/>
            </p14:nvContentPartPr>
            <p14:xfrm>
              <a:off x="4749840" y="3873600"/>
              <a:ext cx="546480" cy="3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0D11D118-D912-49BF-9763-979F257905A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34000" y="3810240"/>
                <a:ext cx="5778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5EB16E58-2B73-46DA-8484-4CDF624BE2CD}"/>
                  </a:ext>
                </a:extLst>
              </p14:cNvPr>
              <p14:cNvContentPartPr/>
              <p14:nvPr/>
            </p14:nvContentPartPr>
            <p14:xfrm>
              <a:off x="4711680" y="3753000"/>
              <a:ext cx="82800" cy="1296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5EB16E58-2B73-46DA-8484-4CDF624BE2C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695840" y="3689640"/>
                <a:ext cx="11412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A3F16E92-904E-4777-9272-0BA198283877}"/>
                  </a:ext>
                </a:extLst>
              </p14:cNvPr>
              <p14:cNvContentPartPr/>
              <p14:nvPr/>
            </p14:nvContentPartPr>
            <p14:xfrm>
              <a:off x="4730760" y="3892680"/>
              <a:ext cx="95760" cy="648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A3F16E92-904E-4777-9272-0BA19828387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714920" y="3829320"/>
                <a:ext cx="1270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1C6A7DB-3DED-44DA-A761-6C45651F76F3}"/>
                  </a:ext>
                </a:extLst>
              </p14:cNvPr>
              <p14:cNvContentPartPr/>
              <p14:nvPr/>
            </p14:nvContentPartPr>
            <p14:xfrm>
              <a:off x="4794120" y="4870440"/>
              <a:ext cx="375120" cy="684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1C6A7DB-3DED-44DA-A761-6C45651F76F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778280" y="4807080"/>
                <a:ext cx="4064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856E17FC-9947-497B-96F8-54018CBF7215}"/>
                  </a:ext>
                </a:extLst>
              </p14:cNvPr>
              <p14:cNvContentPartPr/>
              <p14:nvPr/>
            </p14:nvContentPartPr>
            <p14:xfrm>
              <a:off x="6540480" y="2914560"/>
              <a:ext cx="197280" cy="36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856E17FC-9947-497B-96F8-54018CBF721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524640" y="2851200"/>
                <a:ext cx="22860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3044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B5B34-DF59-4ABB-8050-CB756915B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03412"/>
            <a:ext cx="10515600" cy="725080"/>
          </a:xfrm>
        </p:spPr>
        <p:txBody>
          <a:bodyPr/>
          <a:lstStyle/>
          <a:p>
            <a:r>
              <a:rPr lang="en-US" altLang="ko-KR" sz="3200" dirty="0"/>
              <a:t>Sub layer (3) - Draw escalator on sublayer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1E07EE-7C63-4762-A318-C1DD41D15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570" y="1347264"/>
            <a:ext cx="8773616" cy="4852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7660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2">
            <a:extLst>
              <a:ext uri="{FF2B5EF4-FFF2-40B4-BE49-F238E27FC236}">
                <a16:creationId xmlns:a16="http://schemas.microsoft.com/office/drawing/2014/main" id="{4BDB801B-5FB0-42E8-A720-5C694F2429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9">
            <a:extLst>
              <a:ext uri="{FF2B5EF4-FFF2-40B4-BE49-F238E27FC236}">
                <a16:creationId xmlns:a16="http://schemas.microsoft.com/office/drawing/2014/main" id="{70017513-8BEC-4F1A-BD6A-28227621D650}"/>
              </a:ext>
            </a:extLst>
          </p:cNvPr>
          <p:cNvSpPr/>
          <p:nvPr/>
        </p:nvSpPr>
        <p:spPr>
          <a:xfrm>
            <a:off x="0" y="1"/>
            <a:ext cx="1851025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11">
            <a:extLst>
              <a:ext uri="{FF2B5EF4-FFF2-40B4-BE49-F238E27FC236}">
                <a16:creationId xmlns:a16="http://schemas.microsoft.com/office/drawing/2014/main" id="{2F428EB9-5B33-49A2-8242-BB00D39F29C0}"/>
              </a:ext>
            </a:extLst>
          </p:cNvPr>
          <p:cNvSpPr txBox="1"/>
          <p:nvPr/>
        </p:nvSpPr>
        <p:spPr>
          <a:xfrm>
            <a:off x="287996" y="2757774"/>
            <a:ext cx="1563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Goal</a:t>
            </a:r>
            <a:endParaRPr kumimoji="1" lang="ja-JP" alt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テキスト ボックス 14">
            <a:extLst>
              <a:ext uri="{FF2B5EF4-FFF2-40B4-BE49-F238E27FC236}">
                <a16:creationId xmlns:a16="http://schemas.microsoft.com/office/drawing/2014/main" id="{BACA3704-8CC0-43D7-AD17-0D673D1EA5AD}"/>
              </a:ext>
            </a:extLst>
          </p:cNvPr>
          <p:cNvSpPr txBox="1"/>
          <p:nvPr/>
        </p:nvSpPr>
        <p:spPr>
          <a:xfrm>
            <a:off x="134710" y="2643474"/>
            <a:ext cx="45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kumimoji="1" lang="ja-JP" alt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B5DE3E-233D-4414-A9BC-F296EFB5B91A}"/>
              </a:ext>
            </a:extLst>
          </p:cNvPr>
          <p:cNvSpPr/>
          <p:nvPr/>
        </p:nvSpPr>
        <p:spPr>
          <a:xfrm>
            <a:off x="1851025" y="342900"/>
            <a:ext cx="10025927" cy="6223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1D9AF1B-C3D9-407D-831F-61FEAE1BCCE6}"/>
              </a:ext>
            </a:extLst>
          </p:cNvPr>
          <p:cNvGrpSpPr/>
          <p:nvPr/>
        </p:nvGrpSpPr>
        <p:grpSpPr>
          <a:xfrm>
            <a:off x="2546448" y="3115408"/>
            <a:ext cx="8559987" cy="3316511"/>
            <a:chOff x="2546448" y="3115408"/>
            <a:chExt cx="8559987" cy="3316511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1323704-61AC-4565-A794-5299A8E8F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448" y="4576110"/>
              <a:ext cx="3455229" cy="18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48" name="화살표: 오른쪽 47">
              <a:extLst>
                <a:ext uri="{FF2B5EF4-FFF2-40B4-BE49-F238E27FC236}">
                  <a16:creationId xmlns:a16="http://schemas.microsoft.com/office/drawing/2014/main" id="{30875173-A5AC-4A70-9233-C58E51CD3CEB}"/>
                </a:ext>
              </a:extLst>
            </p:cNvPr>
            <p:cNvSpPr/>
            <p:nvPr/>
          </p:nvSpPr>
          <p:spPr>
            <a:xfrm>
              <a:off x="6211026" y="5283017"/>
              <a:ext cx="812800" cy="38618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BE472AC-C767-487B-8FCB-5EF69E7F9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5360" y="3115408"/>
              <a:ext cx="3731075" cy="3316511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DFCFC6F-94A1-42E3-8D6E-01324097FE50}"/>
              </a:ext>
            </a:extLst>
          </p:cNvPr>
          <p:cNvGrpSpPr/>
          <p:nvPr/>
        </p:nvGrpSpPr>
        <p:grpSpPr>
          <a:xfrm>
            <a:off x="2527654" y="1897983"/>
            <a:ext cx="8590899" cy="3316511"/>
            <a:chOff x="2527654" y="1897983"/>
            <a:chExt cx="8590899" cy="3316511"/>
          </a:xfrm>
        </p:grpSpPr>
        <p:sp>
          <p:nvSpPr>
            <p:cNvPr id="64" name="화살표: 오른쪽 63">
              <a:extLst>
                <a:ext uri="{FF2B5EF4-FFF2-40B4-BE49-F238E27FC236}">
                  <a16:creationId xmlns:a16="http://schemas.microsoft.com/office/drawing/2014/main" id="{A0DDCD30-4CE2-45A1-96F7-45C368529BDB}"/>
                </a:ext>
              </a:extLst>
            </p:cNvPr>
            <p:cNvSpPr/>
            <p:nvPr/>
          </p:nvSpPr>
          <p:spPr>
            <a:xfrm>
              <a:off x="6215185" y="3344852"/>
              <a:ext cx="812800" cy="38618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A97031B-5536-402B-8CD4-BA281236D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0636" y="1897983"/>
              <a:ext cx="3657917" cy="331651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5A8E950-C420-4F2E-A8FE-7D9AD4490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7654" y="2627977"/>
              <a:ext cx="3456732" cy="1798476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08572E-0A51-4832-AEE0-A90EE2BF58BC}"/>
              </a:ext>
            </a:extLst>
          </p:cNvPr>
          <p:cNvGrpSpPr/>
          <p:nvPr/>
        </p:nvGrpSpPr>
        <p:grpSpPr>
          <a:xfrm>
            <a:off x="2529157" y="699780"/>
            <a:ext cx="8609447" cy="3317322"/>
            <a:chOff x="2529157" y="699780"/>
            <a:chExt cx="8609447" cy="3317322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8098556-DDFF-4625-8F19-35F0EE9C0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9157" y="699780"/>
              <a:ext cx="3455229" cy="18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69" name="화살표: 오른쪽 68">
              <a:extLst>
                <a:ext uri="{FF2B5EF4-FFF2-40B4-BE49-F238E27FC236}">
                  <a16:creationId xmlns:a16="http://schemas.microsoft.com/office/drawing/2014/main" id="{D69EC750-0383-4904-B191-890BAA1D6FDE}"/>
                </a:ext>
              </a:extLst>
            </p:cNvPr>
            <p:cNvSpPr/>
            <p:nvPr/>
          </p:nvSpPr>
          <p:spPr>
            <a:xfrm>
              <a:off x="6217317" y="1406687"/>
              <a:ext cx="812800" cy="38618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Picture 4" descr="https://s3-eu-west-1.amazonaws.com/fp-export/3d/se/d3391c112d35b3edb75d8b1001ae15943ddf2a3d.png">
              <a:extLst>
                <a:ext uri="{FF2B5EF4-FFF2-40B4-BE49-F238E27FC236}">
                  <a16:creationId xmlns:a16="http://schemas.microsoft.com/office/drawing/2014/main" id="{062B242F-628B-40E0-ADE4-9D17AF28B6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20" t="4523" r="24748" b="12514"/>
            <a:stretch/>
          </p:blipFill>
          <p:spPr bwMode="auto">
            <a:xfrm>
              <a:off x="7482460" y="699780"/>
              <a:ext cx="3656144" cy="3317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0910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B5B34-DF59-4ABB-8050-CB756915B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03412"/>
            <a:ext cx="10515600" cy="725080"/>
          </a:xfrm>
        </p:spPr>
        <p:txBody>
          <a:bodyPr/>
          <a:lstStyle/>
          <a:p>
            <a:r>
              <a:rPr lang="en-US" altLang="ko-KR" sz="3200" dirty="0"/>
              <a:t>Sub layer (3) – Add states for fine network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D9B496-50B5-4AE2-9EA7-93DDDB139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097" y="1325461"/>
            <a:ext cx="8541806" cy="4852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7C7161F-8FFA-44E8-BB07-408C40E8FB6E}"/>
              </a:ext>
            </a:extLst>
          </p:cNvPr>
          <p:cNvSpPr/>
          <p:nvPr/>
        </p:nvSpPr>
        <p:spPr>
          <a:xfrm>
            <a:off x="2721260" y="2430588"/>
            <a:ext cx="293457" cy="293457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4DFA387-5E72-4962-A45B-7C47934ECAF9}"/>
              </a:ext>
            </a:extLst>
          </p:cNvPr>
          <p:cNvSpPr/>
          <p:nvPr/>
        </p:nvSpPr>
        <p:spPr>
          <a:xfrm>
            <a:off x="2696092" y="3630299"/>
            <a:ext cx="293457" cy="293457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99F8EA0-744D-41C0-B178-9F78AFC1891A}"/>
              </a:ext>
            </a:extLst>
          </p:cNvPr>
          <p:cNvSpPr/>
          <p:nvPr/>
        </p:nvSpPr>
        <p:spPr>
          <a:xfrm>
            <a:off x="4675892" y="2366683"/>
            <a:ext cx="293457" cy="293457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7337028-7AA5-4790-B048-DBD4828E71D6}"/>
              </a:ext>
            </a:extLst>
          </p:cNvPr>
          <p:cNvSpPr/>
          <p:nvPr/>
        </p:nvSpPr>
        <p:spPr>
          <a:xfrm>
            <a:off x="4692671" y="3529631"/>
            <a:ext cx="293457" cy="293457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E9D14DB-98A2-4FAD-BCED-66E7C7941492}"/>
              </a:ext>
            </a:extLst>
          </p:cNvPr>
          <p:cNvSpPr/>
          <p:nvPr/>
        </p:nvSpPr>
        <p:spPr>
          <a:xfrm>
            <a:off x="5204399" y="4254206"/>
            <a:ext cx="293457" cy="293457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EFCE41B-A251-49B4-A05D-A657493CD5D4}"/>
              </a:ext>
            </a:extLst>
          </p:cNvPr>
          <p:cNvSpPr/>
          <p:nvPr/>
        </p:nvSpPr>
        <p:spPr>
          <a:xfrm>
            <a:off x="5221178" y="5601712"/>
            <a:ext cx="293457" cy="293457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DFE2DD5-AD46-486B-BF9A-7F77C5307C77}"/>
              </a:ext>
            </a:extLst>
          </p:cNvPr>
          <p:cNvSpPr/>
          <p:nvPr/>
        </p:nvSpPr>
        <p:spPr>
          <a:xfrm>
            <a:off x="3778270" y="4321318"/>
            <a:ext cx="293457" cy="293457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EA88205-1716-488A-B5BF-668CAF5479D2}"/>
              </a:ext>
            </a:extLst>
          </p:cNvPr>
          <p:cNvSpPr/>
          <p:nvPr/>
        </p:nvSpPr>
        <p:spPr>
          <a:xfrm>
            <a:off x="3769882" y="5643657"/>
            <a:ext cx="293457" cy="293457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43E9E2A-C909-428C-B5D8-7BA75AE9A7E7}"/>
              </a:ext>
            </a:extLst>
          </p:cNvPr>
          <p:cNvSpPr/>
          <p:nvPr/>
        </p:nvSpPr>
        <p:spPr>
          <a:xfrm>
            <a:off x="2326973" y="4216534"/>
            <a:ext cx="293457" cy="293457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0E1951E-687A-4886-9ABD-7EBC2DD5D057}"/>
              </a:ext>
            </a:extLst>
          </p:cNvPr>
          <p:cNvSpPr/>
          <p:nvPr/>
        </p:nvSpPr>
        <p:spPr>
          <a:xfrm>
            <a:off x="2343752" y="5689875"/>
            <a:ext cx="293457" cy="293457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3AD8142-B104-4185-AA6B-104AE4D48E1D}"/>
              </a:ext>
            </a:extLst>
          </p:cNvPr>
          <p:cNvSpPr/>
          <p:nvPr/>
        </p:nvSpPr>
        <p:spPr>
          <a:xfrm>
            <a:off x="8870391" y="4980841"/>
            <a:ext cx="293457" cy="293457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569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FC0BAA4-A559-4D5F-AF70-75AB82FCB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019" y="1428742"/>
            <a:ext cx="3303820" cy="3140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45B5B34-DF59-4ABB-8050-CB756915B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03412"/>
            <a:ext cx="10515600" cy="725080"/>
          </a:xfrm>
        </p:spPr>
        <p:txBody>
          <a:bodyPr/>
          <a:lstStyle/>
          <a:p>
            <a:r>
              <a:rPr lang="en-US" altLang="ko-KR" sz="3200" dirty="0"/>
              <a:t>Sub layer (3) – Add transition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7C6923-8CBD-438C-ABE9-26B2B593C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72" y="1428742"/>
            <a:ext cx="4216805" cy="4852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A237BD-7172-4252-90A7-72A947575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496" y="1428742"/>
            <a:ext cx="2069764" cy="48528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C666FF3E-914B-4169-B294-DFE123B89635}"/>
                  </a:ext>
                </a:extLst>
              </p14:cNvPr>
              <p14:cNvContentPartPr/>
              <p14:nvPr/>
            </p14:nvContentPartPr>
            <p14:xfrm>
              <a:off x="9353520" y="1771560"/>
              <a:ext cx="1022760" cy="1575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C666FF3E-914B-4169-B294-DFE123B896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34440" y="1752480"/>
                <a:ext cx="1060560" cy="161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628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B5B34-DF59-4ABB-8050-CB756915B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03412"/>
            <a:ext cx="10515600" cy="725080"/>
          </a:xfrm>
        </p:spPr>
        <p:txBody>
          <a:bodyPr/>
          <a:lstStyle/>
          <a:p>
            <a:r>
              <a:rPr lang="en-US" altLang="ko-KR" sz="3200" dirty="0"/>
              <a:t>Sub layer (3) – Add </a:t>
            </a:r>
            <a:r>
              <a:rPr lang="en-US" altLang="ko-KR" sz="3200" dirty="0" err="1"/>
              <a:t>InterlayerConnection</a:t>
            </a:r>
            <a:endParaRPr lang="ko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D9F4BF-DC00-4D11-B941-4687435DC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171" y="1165631"/>
            <a:ext cx="2307136" cy="393501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E4408B3-8CBD-4EAE-B6DC-A2E8FDFACD79}"/>
              </a:ext>
            </a:extLst>
          </p:cNvPr>
          <p:cNvGrpSpPr/>
          <p:nvPr/>
        </p:nvGrpSpPr>
        <p:grpSpPr>
          <a:xfrm>
            <a:off x="2080549" y="1171152"/>
            <a:ext cx="4303399" cy="4653268"/>
            <a:chOff x="621203" y="1230296"/>
            <a:chExt cx="5016451" cy="542429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189C633-13BA-471F-8A9B-A808E5A43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203" y="1230296"/>
              <a:ext cx="5016451" cy="5424292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4571C80-C6DE-4D19-839B-A01DBD95F366}"/>
                </a:ext>
              </a:extLst>
            </p:cNvPr>
            <p:cNvSpPr/>
            <p:nvPr/>
          </p:nvSpPr>
          <p:spPr>
            <a:xfrm>
              <a:off x="2283866" y="2481023"/>
              <a:ext cx="309261" cy="309261"/>
            </a:xfrm>
            <a:prstGeom prst="ellipse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63CA4F3-CC1C-48AC-BFFE-C8F65292DB10}"/>
                </a:ext>
              </a:extLst>
            </p:cNvPr>
            <p:cNvSpPr/>
            <p:nvPr/>
          </p:nvSpPr>
          <p:spPr>
            <a:xfrm>
              <a:off x="3227683" y="4242362"/>
              <a:ext cx="323608" cy="323608"/>
            </a:xfrm>
            <a:prstGeom prst="ellipse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AD32241-8B9D-4DF9-BD75-1EE29CE769AB}"/>
                </a:ext>
              </a:extLst>
            </p:cNvPr>
            <p:cNvCxnSpPr>
              <a:cxnSpLocks/>
              <a:stCxn id="7" idx="1"/>
              <a:endCxn id="6" idx="5"/>
            </p:cNvCxnSpPr>
            <p:nvPr/>
          </p:nvCxnSpPr>
          <p:spPr>
            <a:xfrm flipH="1" flipV="1">
              <a:off x="2547837" y="2744994"/>
              <a:ext cx="727237" cy="1544759"/>
            </a:xfrm>
            <a:prstGeom prst="line">
              <a:avLst/>
            </a:prstGeom>
            <a:ln w="28575">
              <a:solidFill>
                <a:srgbClr val="BB9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4C86C4D-D3F8-44F2-B1EE-631D52800999}"/>
                </a:ext>
              </a:extLst>
            </p:cNvPr>
            <p:cNvSpPr/>
            <p:nvPr/>
          </p:nvSpPr>
          <p:spPr>
            <a:xfrm>
              <a:off x="3219294" y="5416710"/>
              <a:ext cx="323608" cy="323608"/>
            </a:xfrm>
            <a:prstGeom prst="ellipse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C1EED5F-86DE-4036-92E0-354BA7A09388}"/>
                </a:ext>
              </a:extLst>
            </p:cNvPr>
            <p:cNvCxnSpPr>
              <a:cxnSpLocks/>
              <a:stCxn id="15" idx="1"/>
              <a:endCxn id="6" idx="4"/>
            </p:cNvCxnSpPr>
            <p:nvPr/>
          </p:nvCxnSpPr>
          <p:spPr>
            <a:xfrm flipH="1" flipV="1">
              <a:off x="2438497" y="2790284"/>
              <a:ext cx="828188" cy="2673817"/>
            </a:xfrm>
            <a:prstGeom prst="line">
              <a:avLst/>
            </a:prstGeom>
            <a:ln w="28575">
              <a:solidFill>
                <a:srgbClr val="BB9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A3CB489E-BF3D-4E8F-8F1A-EA5071E8199B}"/>
              </a:ext>
            </a:extLst>
          </p:cNvPr>
          <p:cNvSpPr/>
          <p:nvPr/>
        </p:nvSpPr>
        <p:spPr>
          <a:xfrm>
            <a:off x="6767414" y="6170867"/>
            <a:ext cx="309261" cy="309261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0F3270B-B312-49AA-A0C1-7D4518C65D64}"/>
              </a:ext>
            </a:extLst>
          </p:cNvPr>
          <p:cNvSpPr/>
          <p:nvPr/>
        </p:nvSpPr>
        <p:spPr>
          <a:xfrm>
            <a:off x="7306117" y="6166045"/>
            <a:ext cx="323608" cy="323608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694D52B-A2DC-4CFE-8CB2-280C61A47E6F}"/>
              </a:ext>
            </a:extLst>
          </p:cNvPr>
          <p:cNvCxnSpPr>
            <a:cxnSpLocks/>
            <a:stCxn id="17" idx="2"/>
            <a:endCxn id="14" idx="6"/>
          </p:cNvCxnSpPr>
          <p:nvPr/>
        </p:nvCxnSpPr>
        <p:spPr>
          <a:xfrm flipH="1" flipV="1">
            <a:off x="7076675" y="6325498"/>
            <a:ext cx="229442" cy="2351"/>
          </a:xfrm>
          <a:prstGeom prst="line">
            <a:avLst/>
          </a:prstGeom>
          <a:ln w="28575">
            <a:solidFill>
              <a:srgbClr val="BB9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96D40E0-CFCB-4F0D-9DF3-11584E286B44}"/>
              </a:ext>
            </a:extLst>
          </p:cNvPr>
          <p:cNvSpPr txBox="1"/>
          <p:nvPr/>
        </p:nvSpPr>
        <p:spPr>
          <a:xfrm>
            <a:off x="7742199" y="6177670"/>
            <a:ext cx="2167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InterlayerConnection</a:t>
            </a:r>
            <a:r>
              <a:rPr lang="en-US" altLang="ko-KR" sz="1600" dirty="0"/>
              <a:t>        </a:t>
            </a:r>
            <a:endParaRPr lang="ko-KR" altLang="en-US" sz="16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B4B7D7-2703-43CC-81C1-FD12112A08B9}"/>
              </a:ext>
            </a:extLst>
          </p:cNvPr>
          <p:cNvSpPr/>
          <p:nvPr/>
        </p:nvSpPr>
        <p:spPr>
          <a:xfrm>
            <a:off x="2082554" y="5824420"/>
            <a:ext cx="4301394" cy="8301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Add </a:t>
            </a:r>
            <a:r>
              <a:rPr lang="en-US" altLang="ko-KR" dirty="0" err="1">
                <a:solidFill>
                  <a:schemeClr val="tx1"/>
                </a:solidFill>
              </a:rPr>
              <a:t>InterlayerConnection</a:t>
            </a:r>
            <a:r>
              <a:rPr lang="en-US" altLang="ko-KR" dirty="0">
                <a:solidFill>
                  <a:schemeClr val="tx1"/>
                </a:solidFill>
              </a:rPr>
              <a:t> between base layer and sub layer.</a:t>
            </a:r>
          </a:p>
        </p:txBody>
      </p:sp>
    </p:spTree>
    <p:extLst>
      <p:ext uri="{BB962C8B-B14F-4D97-AF65-F5344CB8AC3E}">
        <p14:creationId xmlns:p14="http://schemas.microsoft.com/office/powerpoint/2010/main" val="62819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B5B34-DF59-4ABB-8050-CB756915B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03412"/>
            <a:ext cx="10515600" cy="725080"/>
          </a:xfrm>
        </p:spPr>
        <p:txBody>
          <a:bodyPr/>
          <a:lstStyle/>
          <a:p>
            <a:r>
              <a:rPr lang="en-US" altLang="ko-KR" sz="3200" dirty="0"/>
              <a:t>Add Transitions and States on base layer </a:t>
            </a:r>
            <a:endParaRPr lang="ko-KR" altLang="en-US" sz="3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53FFF7-A4D4-4F57-B46C-9C9BDBD1B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672" y="1378167"/>
            <a:ext cx="8072193" cy="4852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5425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E1DE4-C130-4AD7-81EF-4DA68E19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Export to </a:t>
            </a:r>
            <a:r>
              <a:rPr lang="en-US" altLang="ko-KR" dirty="0" err="1"/>
              <a:t>IndoorGML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7183AE-24F4-4CBB-8B84-0BE9BF3C1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78" y="1125226"/>
            <a:ext cx="1600200" cy="22955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66095D6-1B09-4232-B5A5-7CD5A0648FEE}"/>
              </a:ext>
            </a:extLst>
          </p:cNvPr>
          <p:cNvSpPr/>
          <p:nvPr/>
        </p:nvSpPr>
        <p:spPr>
          <a:xfrm>
            <a:off x="365530" y="2943363"/>
            <a:ext cx="683094" cy="14378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AC6398-9DC3-486C-9161-9AF07471A006}"/>
              </a:ext>
            </a:extLst>
          </p:cNvPr>
          <p:cNvSpPr/>
          <p:nvPr/>
        </p:nvSpPr>
        <p:spPr>
          <a:xfrm>
            <a:off x="1121225" y="1045700"/>
            <a:ext cx="3752850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 Click </a:t>
            </a:r>
            <a:r>
              <a:rPr lang="en-US" altLang="ko-KR" i="1" dirty="0">
                <a:solidFill>
                  <a:schemeClr val="tx1"/>
                </a:solidFill>
              </a:rPr>
              <a:t>Project &gt; Export(.</a:t>
            </a:r>
            <a:r>
              <a:rPr lang="en-US" altLang="ko-KR" i="1" dirty="0" err="1">
                <a:solidFill>
                  <a:schemeClr val="tx1"/>
                </a:solidFill>
              </a:rPr>
              <a:t>gml</a:t>
            </a:r>
            <a:r>
              <a:rPr lang="en-US" altLang="ko-KR" i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0EEE9A-1450-4114-A5AB-6881ABCB7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78" y="3506693"/>
            <a:ext cx="3164987" cy="3275806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09F90F1-40B5-4942-B097-A71698041B5B}"/>
              </a:ext>
            </a:extLst>
          </p:cNvPr>
          <p:cNvSpPr/>
          <p:nvPr/>
        </p:nvSpPr>
        <p:spPr>
          <a:xfrm rot="5400000">
            <a:off x="861621" y="3431833"/>
            <a:ext cx="571684" cy="56601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CEE965-A3FA-4CD9-A8E1-6BAF6790DD49}"/>
              </a:ext>
            </a:extLst>
          </p:cNvPr>
          <p:cNvSpPr/>
          <p:nvPr/>
        </p:nvSpPr>
        <p:spPr>
          <a:xfrm>
            <a:off x="2233843" y="3684118"/>
            <a:ext cx="3312393" cy="725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Enter the values in modal.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Select export options.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EC7AC01-35B5-4A55-968F-90A81898A5B5}"/>
              </a:ext>
            </a:extLst>
          </p:cNvPr>
          <p:cNvSpPr/>
          <p:nvPr/>
        </p:nvSpPr>
        <p:spPr>
          <a:xfrm>
            <a:off x="2294150" y="6416675"/>
            <a:ext cx="479809" cy="314718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125B05-2304-4613-B87C-7DA6D23E3BDF}"/>
              </a:ext>
            </a:extLst>
          </p:cNvPr>
          <p:cNvSpPr/>
          <p:nvPr/>
        </p:nvSpPr>
        <p:spPr>
          <a:xfrm>
            <a:off x="2773959" y="5940625"/>
            <a:ext cx="2613902" cy="4163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 Click Export button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645D977-9EBF-4BA5-B329-F8918A953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783" y="1119156"/>
            <a:ext cx="5718933" cy="56122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D56A92E-6585-424F-B7C5-9F46AE3973B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7236" y="1563922"/>
            <a:ext cx="4088151" cy="12763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E729D40-5801-474C-9F8E-B785F8D8E50D}"/>
              </a:ext>
            </a:extLst>
          </p:cNvPr>
          <p:cNvSpPr/>
          <p:nvPr/>
        </p:nvSpPr>
        <p:spPr>
          <a:xfrm>
            <a:off x="3673928" y="2361979"/>
            <a:ext cx="807587" cy="18345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CDCFD7-4037-4622-B52E-6E0D05CC1774}"/>
              </a:ext>
            </a:extLst>
          </p:cNvPr>
          <p:cNvSpPr/>
          <p:nvPr/>
        </p:nvSpPr>
        <p:spPr>
          <a:xfrm>
            <a:off x="3535287" y="2609053"/>
            <a:ext cx="2540100" cy="462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 Download </a:t>
            </a:r>
            <a:r>
              <a:rPr lang="en-US" altLang="ko-KR" dirty="0" err="1">
                <a:solidFill>
                  <a:schemeClr val="tx1"/>
                </a:solidFill>
              </a:rPr>
              <a:t>gml</a:t>
            </a:r>
            <a:r>
              <a:rPr lang="en-US" altLang="ko-KR" dirty="0">
                <a:solidFill>
                  <a:schemeClr val="tx1"/>
                </a:solidFill>
              </a:rPr>
              <a:t> file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59B1C71-BF07-41B5-A478-E97C2036F59A}"/>
              </a:ext>
            </a:extLst>
          </p:cNvPr>
          <p:cNvSpPr/>
          <p:nvPr/>
        </p:nvSpPr>
        <p:spPr>
          <a:xfrm rot="16200000">
            <a:off x="2430395" y="2817315"/>
            <a:ext cx="848473" cy="56601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A7502D0-BEF2-4D2E-A01F-34AB29BB6877}"/>
              </a:ext>
            </a:extLst>
          </p:cNvPr>
          <p:cNvSpPr/>
          <p:nvPr/>
        </p:nvSpPr>
        <p:spPr>
          <a:xfrm>
            <a:off x="6075387" y="1989978"/>
            <a:ext cx="621547" cy="56601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35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F727249-7000-4FBB-85CC-DC59DE04DFE6}"/>
              </a:ext>
            </a:extLst>
          </p:cNvPr>
          <p:cNvSpPr txBox="1"/>
          <p:nvPr/>
        </p:nvSpPr>
        <p:spPr>
          <a:xfrm>
            <a:off x="3182381" y="2705725"/>
            <a:ext cx="58272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</a:t>
            </a:r>
            <a:endParaRPr kumimoji="1" lang="ja-JP" altLang="en-US" sz="8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845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2">
            <a:extLst>
              <a:ext uri="{FF2B5EF4-FFF2-40B4-BE49-F238E27FC236}">
                <a16:creationId xmlns:a16="http://schemas.microsoft.com/office/drawing/2014/main" id="{4BDB801B-5FB0-42E8-A720-5C694F2429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9">
            <a:extLst>
              <a:ext uri="{FF2B5EF4-FFF2-40B4-BE49-F238E27FC236}">
                <a16:creationId xmlns:a16="http://schemas.microsoft.com/office/drawing/2014/main" id="{70017513-8BEC-4F1A-BD6A-28227621D650}"/>
              </a:ext>
            </a:extLst>
          </p:cNvPr>
          <p:cNvSpPr/>
          <p:nvPr/>
        </p:nvSpPr>
        <p:spPr>
          <a:xfrm>
            <a:off x="0" y="1"/>
            <a:ext cx="1851025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11">
            <a:extLst>
              <a:ext uri="{FF2B5EF4-FFF2-40B4-BE49-F238E27FC236}">
                <a16:creationId xmlns:a16="http://schemas.microsoft.com/office/drawing/2014/main" id="{2F428EB9-5B33-49A2-8242-BB00D39F29C0}"/>
              </a:ext>
            </a:extLst>
          </p:cNvPr>
          <p:cNvSpPr txBox="1"/>
          <p:nvPr/>
        </p:nvSpPr>
        <p:spPr>
          <a:xfrm>
            <a:off x="287996" y="2757774"/>
            <a:ext cx="1563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Goal</a:t>
            </a:r>
            <a:endParaRPr kumimoji="1" lang="ja-JP" alt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テキスト ボックス 14">
            <a:extLst>
              <a:ext uri="{FF2B5EF4-FFF2-40B4-BE49-F238E27FC236}">
                <a16:creationId xmlns:a16="http://schemas.microsoft.com/office/drawing/2014/main" id="{BACA3704-8CC0-43D7-AD17-0D673D1EA5AD}"/>
              </a:ext>
            </a:extLst>
          </p:cNvPr>
          <p:cNvSpPr txBox="1"/>
          <p:nvPr/>
        </p:nvSpPr>
        <p:spPr>
          <a:xfrm>
            <a:off x="134710" y="2643474"/>
            <a:ext cx="45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kumimoji="1" lang="ja-JP" alt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B5DE3E-233D-4414-A9BC-F296EFB5B91A}"/>
              </a:ext>
            </a:extLst>
          </p:cNvPr>
          <p:cNvSpPr/>
          <p:nvPr/>
        </p:nvSpPr>
        <p:spPr>
          <a:xfrm>
            <a:off x="1851025" y="342900"/>
            <a:ext cx="10025927" cy="6223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E7520E-E029-4D5A-9A0C-48D74D7E4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084" y="2149986"/>
            <a:ext cx="4157832" cy="436511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F1FD4F-82A9-415C-B67E-4B2B1C12045C}"/>
              </a:ext>
            </a:extLst>
          </p:cNvPr>
          <p:cNvGrpSpPr/>
          <p:nvPr/>
        </p:nvGrpSpPr>
        <p:grpSpPr>
          <a:xfrm>
            <a:off x="2527515" y="1348896"/>
            <a:ext cx="8548894" cy="3977557"/>
            <a:chOff x="2527515" y="1348896"/>
            <a:chExt cx="8548894" cy="3977557"/>
          </a:xfrm>
        </p:grpSpPr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112346CF-C878-4F32-9915-AC86CD1C6EB4}"/>
                </a:ext>
              </a:extLst>
            </p:cNvPr>
            <p:cNvSpPr/>
            <p:nvPr/>
          </p:nvSpPr>
          <p:spPr>
            <a:xfrm>
              <a:off x="6181833" y="4234122"/>
              <a:ext cx="812800" cy="38618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56ECDE1-0A1E-418E-9377-775D2CB37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4631" y="1348896"/>
              <a:ext cx="3901778" cy="342015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5F5540B-34C7-4547-8820-09365378C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7515" y="3527977"/>
              <a:ext cx="3456732" cy="179847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7C1CE5-259E-45D2-8F99-FF02E30CBC65}"/>
              </a:ext>
            </a:extLst>
          </p:cNvPr>
          <p:cNvGrpSpPr/>
          <p:nvPr/>
        </p:nvGrpSpPr>
        <p:grpSpPr>
          <a:xfrm>
            <a:off x="2527515" y="691491"/>
            <a:ext cx="8426077" cy="3317322"/>
            <a:chOff x="2527515" y="691491"/>
            <a:chExt cx="8426077" cy="3317322"/>
          </a:xfrm>
        </p:grpSpPr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54B8D441-9158-4FCB-9101-23F6BA5290C1}"/>
                </a:ext>
              </a:extLst>
            </p:cNvPr>
            <p:cNvSpPr/>
            <p:nvPr/>
          </p:nvSpPr>
          <p:spPr>
            <a:xfrm>
              <a:off x="6181833" y="1956893"/>
              <a:ext cx="812800" cy="38618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Picture 4" descr="https://s3-eu-west-1.amazonaws.com/fp-export/3d/se/d3391c112d35b3edb75d8b1001ae15943ddf2a3d.png">
              <a:extLst>
                <a:ext uri="{FF2B5EF4-FFF2-40B4-BE49-F238E27FC236}">
                  <a16:creationId xmlns:a16="http://schemas.microsoft.com/office/drawing/2014/main" id="{7FA07B18-E009-4028-9E28-342307F074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20" t="4523" r="24748" b="12514"/>
            <a:stretch/>
          </p:blipFill>
          <p:spPr bwMode="auto">
            <a:xfrm>
              <a:off x="7297448" y="691491"/>
              <a:ext cx="3656144" cy="3317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B01096E-8936-400C-BF9C-F241F0164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7515" y="1057655"/>
              <a:ext cx="3456732" cy="1798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3697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2">
            <a:extLst>
              <a:ext uri="{FF2B5EF4-FFF2-40B4-BE49-F238E27FC236}">
                <a16:creationId xmlns:a16="http://schemas.microsoft.com/office/drawing/2014/main" id="{4BDB801B-5FB0-42E8-A720-5C694F2429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9">
            <a:extLst>
              <a:ext uri="{FF2B5EF4-FFF2-40B4-BE49-F238E27FC236}">
                <a16:creationId xmlns:a16="http://schemas.microsoft.com/office/drawing/2014/main" id="{70017513-8BEC-4F1A-BD6A-28227621D650}"/>
              </a:ext>
            </a:extLst>
          </p:cNvPr>
          <p:cNvSpPr/>
          <p:nvPr/>
        </p:nvSpPr>
        <p:spPr>
          <a:xfrm>
            <a:off x="0" y="1"/>
            <a:ext cx="1851025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11">
            <a:extLst>
              <a:ext uri="{FF2B5EF4-FFF2-40B4-BE49-F238E27FC236}">
                <a16:creationId xmlns:a16="http://schemas.microsoft.com/office/drawing/2014/main" id="{2F428EB9-5B33-49A2-8242-BB00D39F29C0}"/>
              </a:ext>
            </a:extLst>
          </p:cNvPr>
          <p:cNvSpPr txBox="1"/>
          <p:nvPr/>
        </p:nvSpPr>
        <p:spPr>
          <a:xfrm>
            <a:off x="287996" y="2757774"/>
            <a:ext cx="1563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chemeClr val="bg1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Goal</a:t>
            </a:r>
            <a:endParaRPr kumimoji="1" lang="ja-JP" alt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テキスト ボックス 14">
            <a:extLst>
              <a:ext uri="{FF2B5EF4-FFF2-40B4-BE49-F238E27FC236}">
                <a16:creationId xmlns:a16="http://schemas.microsoft.com/office/drawing/2014/main" id="{BACA3704-8CC0-43D7-AD17-0D673D1EA5AD}"/>
              </a:ext>
            </a:extLst>
          </p:cNvPr>
          <p:cNvSpPr txBox="1"/>
          <p:nvPr/>
        </p:nvSpPr>
        <p:spPr>
          <a:xfrm>
            <a:off x="134710" y="2643474"/>
            <a:ext cx="45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kumimoji="1" lang="ja-JP" alt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B5DE3E-233D-4414-A9BC-F296EFB5B91A}"/>
              </a:ext>
            </a:extLst>
          </p:cNvPr>
          <p:cNvSpPr/>
          <p:nvPr/>
        </p:nvSpPr>
        <p:spPr>
          <a:xfrm>
            <a:off x="1851025" y="342900"/>
            <a:ext cx="10025927" cy="6223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002E6FB-34E7-4176-A733-9D5A1D9CE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976872"/>
              </p:ext>
            </p:extLst>
          </p:nvPr>
        </p:nvGraphicFramePr>
        <p:xfrm>
          <a:off x="1991499" y="1906298"/>
          <a:ext cx="9596666" cy="38970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7501">
                  <a:extLst>
                    <a:ext uri="{9D8B030D-6E8A-4147-A177-3AD203B41FA5}">
                      <a16:colId xmlns:a16="http://schemas.microsoft.com/office/drawing/2014/main" val="2560873282"/>
                    </a:ext>
                  </a:extLst>
                </a:gridCol>
                <a:gridCol w="1631833">
                  <a:extLst>
                    <a:ext uri="{9D8B030D-6E8A-4147-A177-3AD203B41FA5}">
                      <a16:colId xmlns:a16="http://schemas.microsoft.com/office/drawing/2014/main" val="2038620547"/>
                    </a:ext>
                  </a:extLst>
                </a:gridCol>
                <a:gridCol w="1631833">
                  <a:extLst>
                    <a:ext uri="{9D8B030D-6E8A-4147-A177-3AD203B41FA5}">
                      <a16:colId xmlns:a16="http://schemas.microsoft.com/office/drawing/2014/main" val="2502950465"/>
                    </a:ext>
                  </a:extLst>
                </a:gridCol>
                <a:gridCol w="1631833">
                  <a:extLst>
                    <a:ext uri="{9D8B030D-6E8A-4147-A177-3AD203B41FA5}">
                      <a16:colId xmlns:a16="http://schemas.microsoft.com/office/drawing/2014/main" val="3028903319"/>
                    </a:ext>
                  </a:extLst>
                </a:gridCol>
                <a:gridCol w="1631833">
                  <a:extLst>
                    <a:ext uri="{9D8B030D-6E8A-4147-A177-3AD203B41FA5}">
                      <a16:colId xmlns:a16="http://schemas.microsoft.com/office/drawing/2014/main" val="4139804455"/>
                    </a:ext>
                  </a:extLst>
                </a:gridCol>
                <a:gridCol w="1631833">
                  <a:extLst>
                    <a:ext uri="{9D8B030D-6E8A-4147-A177-3AD203B41FA5}">
                      <a16:colId xmlns:a16="http://schemas.microsoft.com/office/drawing/2014/main" val="2002024786"/>
                    </a:ext>
                  </a:extLst>
                </a:gridCol>
              </a:tblGrid>
              <a:tr h="50892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1F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2F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3F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4F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5F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958649"/>
                  </a:ext>
                </a:extLst>
              </a:tr>
              <a:tr h="6776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LLC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( 0, 0 )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440193"/>
                  </a:ext>
                </a:extLst>
              </a:tr>
              <a:tr h="6776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URC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( 120, 50)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731913"/>
                  </a:ext>
                </a:extLst>
              </a:tr>
              <a:tr h="6776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Floor height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40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60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80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767343"/>
                  </a:ext>
                </a:extLst>
              </a:tr>
              <a:tr h="6776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Wall height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8645"/>
                  </a:ext>
                </a:extLst>
              </a:tr>
              <a:tr h="6776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Door height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435525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EEBE2EF8-F013-47D2-ABDB-755038596B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150" y="960390"/>
            <a:ext cx="1573324" cy="87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3DFFE39-4727-4A7D-ACC6-55DC1CBFB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135" y="960390"/>
            <a:ext cx="1573324" cy="87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5BCAC9E-D307-4DE0-B02F-7649BF229B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19" y="960390"/>
            <a:ext cx="1573325" cy="87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7283265-B184-4A3C-9CE9-524384464A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165" y="960390"/>
            <a:ext cx="1573322" cy="87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940B040-3502-40D9-A72E-41C892A399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179" y="960390"/>
            <a:ext cx="1573322" cy="87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00522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DD89163-8E9A-4FD6-AA51-BAC894BB2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47" y="0"/>
            <a:ext cx="12233448" cy="6858000"/>
          </a:xfrm>
          <a:prstGeom prst="rect">
            <a:avLst/>
          </a:prstGeom>
        </p:spPr>
      </p:pic>
      <p:sp>
        <p:nvSpPr>
          <p:cNvPr id="4" name="直角三角形 1">
            <a:extLst>
              <a:ext uri="{FF2B5EF4-FFF2-40B4-BE49-F238E27FC236}">
                <a16:creationId xmlns:a16="http://schemas.microsoft.com/office/drawing/2014/main" id="{AB47CA1B-7BB2-4D31-97C0-761F39E980AA}"/>
              </a:ext>
            </a:extLst>
          </p:cNvPr>
          <p:cNvSpPr/>
          <p:nvPr/>
        </p:nvSpPr>
        <p:spPr>
          <a:xfrm rot="5400000">
            <a:off x="819150" y="-819150"/>
            <a:ext cx="6858000" cy="8496300"/>
          </a:xfrm>
          <a:prstGeom prst="rtTriangle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4">
            <a:extLst>
              <a:ext uri="{FF2B5EF4-FFF2-40B4-BE49-F238E27FC236}">
                <a16:creationId xmlns:a16="http://schemas.microsoft.com/office/drawing/2014/main" id="{759C836D-FE17-4564-B727-36FDA64CDCDE}"/>
              </a:ext>
            </a:extLst>
          </p:cNvPr>
          <p:cNvSpPr txBox="1"/>
          <p:nvPr/>
        </p:nvSpPr>
        <p:spPr>
          <a:xfrm>
            <a:off x="307916" y="295036"/>
            <a:ext cx="45593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Stair, Escalator and Elevator</a:t>
            </a:r>
          </a:p>
          <a:p>
            <a:r>
              <a:rPr lang="en-US" altLang="ja-JP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in </a:t>
            </a:r>
            <a:r>
              <a:rPr lang="en-US" altLang="ja-JP" sz="5400" b="1" dirty="0" err="1">
                <a:solidFill>
                  <a:srgbClr val="FFD7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InEditor</a:t>
            </a:r>
            <a:endParaRPr lang="en-US" altLang="ja-JP" sz="5400" b="1" dirty="0">
              <a:solidFill>
                <a:srgbClr val="FFD7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Ebrima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100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B7A43-4D4F-401C-AB86-2B7539CC8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642983-ECEA-49F2-A1AD-B5C0611D2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082" y="4342483"/>
            <a:ext cx="4365114" cy="2274005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perspectiveRelaxed"/>
            <a:lightRig rig="threePt" dir="t"/>
          </a:scene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217345-9D28-4452-8F6C-E3DC8E587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082" y="3363400"/>
            <a:ext cx="4365114" cy="2274005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perspectiveRelaxed"/>
            <a:lightRig rig="threePt" dir="t"/>
          </a:scene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B23963-7A21-4A43-81DA-8DC83A623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082" y="2384317"/>
            <a:ext cx="4365114" cy="2274005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perspectiveRelaxed"/>
            <a:lightRig rig="threePt" dir="t"/>
          </a:scene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65CE6C2-46BE-48C2-9863-FB16BB0E5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082" y="1405234"/>
            <a:ext cx="4365114" cy="2274005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perspectiveRelaxed"/>
            <a:lightRig rig="threePt" dir="t"/>
          </a:scene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18B1FC-CE75-406A-A225-16BE662A65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082" y="426151"/>
            <a:ext cx="4365114" cy="2274005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perspectiveRelaxed"/>
            <a:lightRig rig="threePt" dir="t"/>
          </a:scene3d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3C4705-0398-4C09-9438-95CC02240A5B}"/>
              </a:ext>
            </a:extLst>
          </p:cNvPr>
          <p:cNvSpPr/>
          <p:nvPr/>
        </p:nvSpPr>
        <p:spPr>
          <a:xfrm>
            <a:off x="6467182" y="800479"/>
            <a:ext cx="914400" cy="512584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D246A1-1439-4DDA-824C-462D1F535A2C}"/>
              </a:ext>
            </a:extLst>
          </p:cNvPr>
          <p:cNvSpPr/>
          <p:nvPr/>
        </p:nvSpPr>
        <p:spPr>
          <a:xfrm>
            <a:off x="8432800" y="800478"/>
            <a:ext cx="1069682" cy="4929415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BFBF80-76FE-43FE-8C2A-A7EF585D1631}"/>
              </a:ext>
            </a:extLst>
          </p:cNvPr>
          <p:cNvSpPr/>
          <p:nvPr/>
        </p:nvSpPr>
        <p:spPr>
          <a:xfrm>
            <a:off x="9994900" y="1151231"/>
            <a:ext cx="926296" cy="385571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75524B-6F4B-4947-8A63-5752E8B2EB02}"/>
              </a:ext>
            </a:extLst>
          </p:cNvPr>
          <p:cNvSpPr/>
          <p:nvPr/>
        </p:nvSpPr>
        <p:spPr>
          <a:xfrm>
            <a:off x="460082" y="1563153"/>
            <a:ext cx="5264737" cy="4611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12121"/>
                </a:solidFill>
              </a:rPr>
              <a:t>  Looking at the floor plan, there are a total of three elements that can be used by a person in the building for interlayer movement.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1212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12121"/>
                </a:solidFill>
              </a:rPr>
              <a:t>  How to express each element is described in User Guide # 3 Case by Case. In this example, I will explain the methods with specific examples.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7D83EAB-C784-4C01-9F6C-37C89BC0FFCA}"/>
              </a:ext>
            </a:extLst>
          </p:cNvPr>
          <p:cNvSpPr/>
          <p:nvPr/>
        </p:nvSpPr>
        <p:spPr>
          <a:xfrm>
            <a:off x="739376" y="3049945"/>
            <a:ext cx="4158018" cy="1413308"/>
          </a:xfrm>
          <a:prstGeom prst="rect">
            <a:avLst/>
          </a:prstGeom>
          <a:noFill/>
        </p:spPr>
        <p:txBody>
          <a:bodyPr wrap="square" lIns="324000" tIns="108000" rIns="108000" bIns="108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>
                <a:solidFill>
                  <a:srgbClr val="FEC800"/>
                </a:solidFill>
              </a:rPr>
              <a:t>Stairs in a separate staircase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b="1" dirty="0">
                <a:solidFill>
                  <a:srgbClr val="00B0F0"/>
                </a:solidFill>
              </a:rPr>
              <a:t>Elevator </a:t>
            </a:r>
            <a:r>
              <a:rPr lang="en-US" altLang="ko-KR" b="1" dirty="0">
                <a:solidFill>
                  <a:srgbClr val="FEC800"/>
                </a:solidFill>
              </a:rPr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>
                <a:solidFill>
                  <a:srgbClr val="92D050"/>
                </a:solidFill>
              </a:rPr>
              <a:t>Escalator </a:t>
            </a:r>
          </a:p>
        </p:txBody>
      </p:sp>
    </p:spTree>
    <p:extLst>
      <p:ext uri="{BB962C8B-B14F-4D97-AF65-F5344CB8AC3E}">
        <p14:creationId xmlns:p14="http://schemas.microsoft.com/office/powerpoint/2010/main" val="3937290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B7A43-4D4F-401C-AB86-2B7539CC8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78" y="241512"/>
            <a:ext cx="10515600" cy="725080"/>
          </a:xfrm>
        </p:spPr>
        <p:txBody>
          <a:bodyPr/>
          <a:lstStyle/>
          <a:p>
            <a:r>
              <a:rPr lang="en-US" altLang="ko-KR" dirty="0"/>
              <a:t>Stairs in a separate staircase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272AEB-FA7B-4CC0-8DDC-C8A4B0B6C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59" y="1455095"/>
            <a:ext cx="1540670" cy="45435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E80289-0675-4910-9589-946D7CE9B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270" y="1550252"/>
            <a:ext cx="1914216" cy="4543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7" name="타원 56">
            <a:extLst>
              <a:ext uri="{FF2B5EF4-FFF2-40B4-BE49-F238E27FC236}">
                <a16:creationId xmlns:a16="http://schemas.microsoft.com/office/drawing/2014/main" id="{E5E1B26D-802B-406F-8FA6-1E47E7306548}"/>
              </a:ext>
            </a:extLst>
          </p:cNvPr>
          <p:cNvSpPr/>
          <p:nvPr/>
        </p:nvSpPr>
        <p:spPr>
          <a:xfrm>
            <a:off x="5975351" y="2466177"/>
            <a:ext cx="624330" cy="3296042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77FD699-B929-4C6D-8AA1-AACED37F4D95}"/>
              </a:ext>
            </a:extLst>
          </p:cNvPr>
          <p:cNvSpPr txBox="1"/>
          <p:nvPr/>
        </p:nvSpPr>
        <p:spPr>
          <a:xfrm>
            <a:off x="2434605" y="1979898"/>
            <a:ext cx="2781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The space in the staircase can be represented by vertically contiguous </a:t>
            </a:r>
            <a:r>
              <a:rPr lang="en-US" altLang="ko-KR" sz="1600" dirty="0" err="1"/>
              <a:t>CellSpace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D68A8936-FC67-4F5A-88FE-E47CCFDA85A9}"/>
              </a:ext>
            </a:extLst>
          </p:cNvPr>
          <p:cNvSpPr/>
          <p:nvPr/>
        </p:nvSpPr>
        <p:spPr>
          <a:xfrm>
            <a:off x="2113029" y="2087427"/>
            <a:ext cx="282212" cy="91294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134A21C-4571-4758-A0C4-C18D40C66C57}"/>
              </a:ext>
            </a:extLst>
          </p:cNvPr>
          <p:cNvSpPr txBox="1"/>
          <p:nvPr/>
        </p:nvSpPr>
        <p:spPr>
          <a:xfrm>
            <a:off x="2205277" y="4293335"/>
            <a:ext cx="2781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The stairs can be expressed by the Transition(Stair) of the vertical line in that it is a vertical movement.</a:t>
            </a:r>
            <a:endParaRPr lang="ko-KR" altLang="en-US" sz="1600" dirty="0"/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D25460CB-ABDC-4F1D-8FB7-FAE4C5F29081}"/>
              </a:ext>
            </a:extLst>
          </p:cNvPr>
          <p:cNvSpPr/>
          <p:nvPr/>
        </p:nvSpPr>
        <p:spPr>
          <a:xfrm flipH="1">
            <a:off x="4967669" y="4328188"/>
            <a:ext cx="282212" cy="91294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423D46C-E923-4F69-AF26-1A53AEDA994D}"/>
              </a:ext>
            </a:extLst>
          </p:cNvPr>
          <p:cNvSpPr/>
          <p:nvPr/>
        </p:nvSpPr>
        <p:spPr>
          <a:xfrm>
            <a:off x="7170751" y="5602154"/>
            <a:ext cx="4148646" cy="483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15974199-ED75-4D14-A9A9-1D7AE0A24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751" y="1542274"/>
            <a:ext cx="4148646" cy="4059880"/>
          </a:xfrm>
          <a:prstGeom prst="rect">
            <a:avLst/>
          </a:prstGeom>
        </p:spPr>
      </p:pic>
      <p:sp>
        <p:nvSpPr>
          <p:cNvPr id="65" name="타원 64">
            <a:extLst>
              <a:ext uri="{FF2B5EF4-FFF2-40B4-BE49-F238E27FC236}">
                <a16:creationId xmlns:a16="http://schemas.microsoft.com/office/drawing/2014/main" id="{F6B62E4B-47EB-4D4F-9B06-A4676147BE51}"/>
              </a:ext>
            </a:extLst>
          </p:cNvPr>
          <p:cNvSpPr/>
          <p:nvPr/>
        </p:nvSpPr>
        <p:spPr>
          <a:xfrm>
            <a:off x="7353680" y="2193881"/>
            <a:ext cx="309261" cy="309261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761F97E-35E2-4994-828F-9490553C7166}"/>
              </a:ext>
            </a:extLst>
          </p:cNvPr>
          <p:cNvSpPr/>
          <p:nvPr/>
        </p:nvSpPr>
        <p:spPr>
          <a:xfrm>
            <a:off x="8654383" y="2179534"/>
            <a:ext cx="323608" cy="323608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10BEC7A-8DFC-43CE-9468-9ADD020744FB}"/>
              </a:ext>
            </a:extLst>
          </p:cNvPr>
          <p:cNvCxnSpPr>
            <a:cxnSpLocks/>
            <a:stCxn id="66" idx="2"/>
            <a:endCxn id="65" idx="6"/>
          </p:cNvCxnSpPr>
          <p:nvPr/>
        </p:nvCxnSpPr>
        <p:spPr>
          <a:xfrm flipH="1">
            <a:off x="7662941" y="2341338"/>
            <a:ext cx="991442" cy="7174"/>
          </a:xfrm>
          <a:prstGeom prst="line">
            <a:avLst/>
          </a:prstGeom>
          <a:ln w="28575">
            <a:solidFill>
              <a:srgbClr val="BB9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08F45296-2DBB-4DFC-90F5-5BB42D3B3A01}"/>
              </a:ext>
            </a:extLst>
          </p:cNvPr>
          <p:cNvSpPr/>
          <p:nvPr/>
        </p:nvSpPr>
        <p:spPr>
          <a:xfrm>
            <a:off x="9905872" y="2171686"/>
            <a:ext cx="323608" cy="323608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0BDE76D-EBF0-402C-A04C-9E8B5FB527D9}"/>
              </a:ext>
            </a:extLst>
          </p:cNvPr>
          <p:cNvSpPr/>
          <p:nvPr/>
        </p:nvSpPr>
        <p:spPr>
          <a:xfrm>
            <a:off x="7401305" y="4286236"/>
            <a:ext cx="323608" cy="323608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DC6D390-ED8C-4A80-AFDB-C989B078CD8C}"/>
              </a:ext>
            </a:extLst>
          </p:cNvPr>
          <p:cNvSpPr/>
          <p:nvPr/>
        </p:nvSpPr>
        <p:spPr>
          <a:xfrm>
            <a:off x="8569773" y="2102097"/>
            <a:ext cx="492828" cy="492828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1A70B03C-31B4-4301-BCE0-7CE98B411A92}"/>
              </a:ext>
            </a:extLst>
          </p:cNvPr>
          <p:cNvSpPr/>
          <p:nvPr/>
        </p:nvSpPr>
        <p:spPr>
          <a:xfrm>
            <a:off x="9821262" y="2076436"/>
            <a:ext cx="492828" cy="492828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309A29D-0575-4948-A24F-40018D2B8B5B}"/>
              </a:ext>
            </a:extLst>
          </p:cNvPr>
          <p:cNvSpPr/>
          <p:nvPr/>
        </p:nvSpPr>
        <p:spPr>
          <a:xfrm>
            <a:off x="7309521" y="4201626"/>
            <a:ext cx="492828" cy="492828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2D80F11-CFB8-4774-B3B7-CD9289F60E67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>
            <a:off x="9062601" y="2322850"/>
            <a:ext cx="758661" cy="25661"/>
          </a:xfrm>
          <a:prstGeom prst="line">
            <a:avLst/>
          </a:prstGeom>
          <a:ln w="28575">
            <a:solidFill>
              <a:srgbClr val="BB9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6878B70E-9CCE-4BFF-AB3D-AD4906A574C2}"/>
              </a:ext>
            </a:extLst>
          </p:cNvPr>
          <p:cNvCxnSpPr>
            <a:cxnSpLocks/>
            <a:stCxn id="68" idx="3"/>
            <a:endCxn id="69" idx="7"/>
          </p:cNvCxnSpPr>
          <p:nvPr/>
        </p:nvCxnSpPr>
        <p:spPr>
          <a:xfrm flipH="1">
            <a:off x="7677522" y="2447903"/>
            <a:ext cx="2275741" cy="1885724"/>
          </a:xfrm>
          <a:prstGeom prst="line">
            <a:avLst/>
          </a:prstGeom>
          <a:ln w="28575">
            <a:solidFill>
              <a:srgbClr val="BB9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CE1A2DD4-6598-4025-976B-8F5374A08BEA}"/>
              </a:ext>
            </a:extLst>
          </p:cNvPr>
          <p:cNvCxnSpPr>
            <a:cxnSpLocks/>
            <a:stCxn id="76" idx="2"/>
            <a:endCxn id="72" idx="6"/>
          </p:cNvCxnSpPr>
          <p:nvPr/>
        </p:nvCxnSpPr>
        <p:spPr>
          <a:xfrm flipH="1" flipV="1">
            <a:off x="7802349" y="4448040"/>
            <a:ext cx="1551241" cy="1524"/>
          </a:xfrm>
          <a:prstGeom prst="line">
            <a:avLst/>
          </a:prstGeom>
          <a:ln w="28575">
            <a:solidFill>
              <a:srgbClr val="BB9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1BEADB81-A972-45B5-B581-43EC7FF4A402}"/>
              </a:ext>
            </a:extLst>
          </p:cNvPr>
          <p:cNvSpPr/>
          <p:nvPr/>
        </p:nvSpPr>
        <p:spPr>
          <a:xfrm>
            <a:off x="9353590" y="4203150"/>
            <a:ext cx="492828" cy="492828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11681A83-2BDE-43D3-ABE0-AE0C2BEE8F2D}"/>
              </a:ext>
            </a:extLst>
          </p:cNvPr>
          <p:cNvSpPr/>
          <p:nvPr/>
        </p:nvSpPr>
        <p:spPr>
          <a:xfrm>
            <a:off x="7335681" y="5691198"/>
            <a:ext cx="309261" cy="309261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57E017B6-2C8E-4A8B-BA40-059633713052}"/>
              </a:ext>
            </a:extLst>
          </p:cNvPr>
          <p:cNvSpPr/>
          <p:nvPr/>
        </p:nvSpPr>
        <p:spPr>
          <a:xfrm>
            <a:off x="7874384" y="5686376"/>
            <a:ext cx="323608" cy="323608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36BDA76-5B17-421F-832D-1B24E32E97A8}"/>
              </a:ext>
            </a:extLst>
          </p:cNvPr>
          <p:cNvCxnSpPr>
            <a:cxnSpLocks/>
            <a:stCxn id="78" idx="2"/>
            <a:endCxn id="77" idx="6"/>
          </p:cNvCxnSpPr>
          <p:nvPr/>
        </p:nvCxnSpPr>
        <p:spPr>
          <a:xfrm flipH="1" flipV="1">
            <a:off x="7644942" y="5845829"/>
            <a:ext cx="229442" cy="2351"/>
          </a:xfrm>
          <a:prstGeom prst="line">
            <a:avLst/>
          </a:prstGeom>
          <a:ln w="28575">
            <a:solidFill>
              <a:srgbClr val="BB9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그림 79">
            <a:extLst>
              <a:ext uri="{FF2B5EF4-FFF2-40B4-BE49-F238E27FC236}">
                <a16:creationId xmlns:a16="http://schemas.microsoft.com/office/drawing/2014/main" id="{A9C2AF02-267B-4F90-A4A8-EC7F7F6588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783" y="5743946"/>
            <a:ext cx="230751" cy="230751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10E23DD3-0DED-4C3B-A8BE-F12275D2C06B}"/>
              </a:ext>
            </a:extLst>
          </p:cNvPr>
          <p:cNvSpPr txBox="1"/>
          <p:nvPr/>
        </p:nvSpPr>
        <p:spPr>
          <a:xfrm>
            <a:off x="8591157" y="5690044"/>
            <a:ext cx="117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Stair        </a:t>
            </a:r>
            <a:endParaRPr lang="ko-KR" altLang="en-US" sz="16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37AFD26-6107-4B05-AD4E-1CBA3AA0E91F}"/>
              </a:ext>
            </a:extLst>
          </p:cNvPr>
          <p:cNvSpPr txBox="1"/>
          <p:nvPr/>
        </p:nvSpPr>
        <p:spPr>
          <a:xfrm>
            <a:off x="7821083" y="189177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1F</a:t>
            </a:r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50040AC-A339-4253-9897-1F4423BB381E}"/>
              </a:ext>
            </a:extLst>
          </p:cNvPr>
          <p:cNvSpPr txBox="1"/>
          <p:nvPr/>
        </p:nvSpPr>
        <p:spPr>
          <a:xfrm>
            <a:off x="9132522" y="191743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2F</a:t>
            </a:r>
            <a:endParaRPr lang="ko-KR" alt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D513415-C9F1-4A1A-A0CD-A7F7A66156DF}"/>
              </a:ext>
            </a:extLst>
          </p:cNvPr>
          <p:cNvSpPr txBox="1"/>
          <p:nvPr/>
        </p:nvSpPr>
        <p:spPr>
          <a:xfrm>
            <a:off x="10548860" y="187418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3F</a:t>
            </a:r>
            <a:endParaRPr lang="ko-KR" alt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9F7DCD6-D53F-49B3-9CF2-1BEDBA4C9F13}"/>
              </a:ext>
            </a:extLst>
          </p:cNvPr>
          <p:cNvSpPr txBox="1"/>
          <p:nvPr/>
        </p:nvSpPr>
        <p:spPr>
          <a:xfrm>
            <a:off x="8180995" y="400723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4F</a:t>
            </a:r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F83F80A-B3D9-4F9E-B57A-7675A449F677}"/>
              </a:ext>
            </a:extLst>
          </p:cNvPr>
          <p:cNvSpPr txBox="1"/>
          <p:nvPr/>
        </p:nvSpPr>
        <p:spPr>
          <a:xfrm>
            <a:off x="10249793" y="403165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52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C217DC-B81D-4ABC-AABE-EC1ECB8C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Elevator (1)</a:t>
            </a:r>
            <a:endParaRPr lang="ko-KR" altLang="en-US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4819759-AAE7-4A29-BFD3-9636C31F8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49" y="1323419"/>
            <a:ext cx="3214925" cy="370406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EC7FED3-DE9C-4E24-AA19-5F6C0C5E8D8E}"/>
              </a:ext>
            </a:extLst>
          </p:cNvPr>
          <p:cNvSpPr txBox="1"/>
          <p:nvPr/>
        </p:nvSpPr>
        <p:spPr>
          <a:xfrm>
            <a:off x="651965" y="5378695"/>
            <a:ext cx="4717576" cy="10854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180000" tIns="144000" rIns="144000" bIns="108000" rtlCol="0">
            <a:spAutoFit/>
          </a:bodyPr>
          <a:lstStyle/>
          <a:p>
            <a:r>
              <a:rPr lang="en-US" altLang="ko-KR" dirty="0"/>
              <a:t>To connect the display area to the elevator, the elevator must be at 4F, even it is not displayed in the floor plan.</a:t>
            </a:r>
            <a:endParaRPr lang="ko-KR" altLang="en-US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5B65EF4A-0D72-488D-A55A-CF98D4BD0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771" y="1323419"/>
            <a:ext cx="4945106" cy="379289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069E5BF-D1A4-4EFA-86D1-F315CFCFB707}"/>
              </a:ext>
            </a:extLst>
          </p:cNvPr>
          <p:cNvSpPr txBox="1"/>
          <p:nvPr/>
        </p:nvSpPr>
        <p:spPr>
          <a:xfrm>
            <a:off x="6371771" y="5334490"/>
            <a:ext cx="4945106" cy="10854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180000" tIns="144000" rIns="144000" bIns="108000" rtlCol="0">
            <a:spAutoFit/>
          </a:bodyPr>
          <a:lstStyle/>
          <a:p>
            <a:r>
              <a:rPr lang="en-US" altLang="ko-KR" dirty="0"/>
              <a:t>To determine the location of the elevator on the 4F, you can bring the current situation on the other floor to the background of the 4F.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DC6A1D5-FAE5-4008-AB92-5268F0977CAD}"/>
              </a:ext>
            </a:extLst>
          </p:cNvPr>
          <p:cNvSpPr/>
          <p:nvPr/>
        </p:nvSpPr>
        <p:spPr>
          <a:xfrm>
            <a:off x="6371771" y="3480035"/>
            <a:ext cx="1530077" cy="163628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314A1761-DE0D-494F-B7BB-9EF9D48778D8}"/>
              </a:ext>
            </a:extLst>
          </p:cNvPr>
          <p:cNvSpPr/>
          <p:nvPr/>
        </p:nvSpPr>
        <p:spPr>
          <a:xfrm rot="5400000">
            <a:off x="9405001" y="2979551"/>
            <a:ext cx="431983" cy="3861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174724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노랑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Arial-맑은고딕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3422</TotalTime>
  <Words>970</Words>
  <Application>Microsoft Office PowerPoint</Application>
  <PresentationFormat>와이드스크린</PresentationFormat>
  <Paragraphs>180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DX작가세상 M</vt:lpstr>
      <vt:lpstr>맑은 고딕</vt:lpstr>
      <vt:lpstr>Arial</vt:lpstr>
      <vt:lpstr>Century Gothic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Overview</vt:lpstr>
      <vt:lpstr>Stairs in a separate staircase </vt:lpstr>
      <vt:lpstr>Elevator (1)</vt:lpstr>
      <vt:lpstr>Elevator (2)</vt:lpstr>
      <vt:lpstr>Escalator (1) - slant</vt:lpstr>
      <vt:lpstr>Escalator (2) – lower slant</vt:lpstr>
      <vt:lpstr>Escalator (3) – upper slant</vt:lpstr>
      <vt:lpstr>Escalator (4) – slant</vt:lpstr>
      <vt:lpstr>Escalator (5) - example</vt:lpstr>
      <vt:lpstr>Escalator (6) - example</vt:lpstr>
      <vt:lpstr>PowerPoint 프레젠테이션</vt:lpstr>
      <vt:lpstr>Load base.bson</vt:lpstr>
      <vt:lpstr>Draw staircase</vt:lpstr>
      <vt:lpstr>Draw elevator</vt:lpstr>
      <vt:lpstr>Draw corridor of each floor (1)</vt:lpstr>
      <vt:lpstr>Draw corridor of each floor (2)</vt:lpstr>
      <vt:lpstr>Draw corridor of each floor (3)</vt:lpstr>
      <vt:lpstr>Draw escalator</vt:lpstr>
      <vt:lpstr>Draw escalator</vt:lpstr>
      <vt:lpstr>Add the transition between escalator and corridor</vt:lpstr>
      <vt:lpstr>Sub layer (1)</vt:lpstr>
      <vt:lpstr>Sub layer (2) – Load sublayer.bson and create sub laeyer</vt:lpstr>
      <vt:lpstr>Sub layer (3) - Draw escalator on sublayer</vt:lpstr>
      <vt:lpstr>Sub layer (3) – Add states for fine network</vt:lpstr>
      <vt:lpstr>Sub layer (3) – Add transition</vt:lpstr>
      <vt:lpstr>Sub layer (3) – Add InterlayerConnection</vt:lpstr>
      <vt:lpstr>Add Transitions and States on base layer </vt:lpstr>
      <vt:lpstr>Export to IndoorGML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bella</dc:creator>
  <cp:lastModifiedBy>Suhee Jeang</cp:lastModifiedBy>
  <cp:revision>131</cp:revision>
  <dcterms:created xsi:type="dcterms:W3CDTF">2018-08-02T00:16:13Z</dcterms:created>
  <dcterms:modified xsi:type="dcterms:W3CDTF">2018-12-23T22:37:21Z</dcterms:modified>
</cp:coreProperties>
</file>